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BC7CD-AD4B-4B29-8F1A-1F7C1D9DD60D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C7A6EA-21B3-4E29-B99C-4FAF3CBC50EE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 vert="vert270"/>
        <a:lstStyle/>
        <a:p>
          <a:pPr algn="ctr"/>
          <a:r>
            <a: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Уровни идеологии</a:t>
          </a:r>
          <a:endParaRPr lang="ru-RU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6F9F172-5252-4EB2-A623-3C82AA133AA4}" type="parTrans" cxnId="{F99D2ECC-0946-4847-86DE-8B249FD1EF0A}">
      <dgm:prSet/>
      <dgm:spPr/>
      <dgm:t>
        <a:bodyPr/>
        <a:lstStyle/>
        <a:p>
          <a:endParaRPr lang="ru-RU"/>
        </a:p>
      </dgm:t>
    </dgm:pt>
    <dgm:pt modelId="{24C23892-67DB-4EFA-AD8A-589E2AA64B03}" type="sibTrans" cxnId="{F99D2ECC-0946-4847-86DE-8B249FD1EF0A}">
      <dgm:prSet/>
      <dgm:spPr/>
      <dgm:t>
        <a:bodyPr/>
        <a:lstStyle/>
        <a:p>
          <a:endParaRPr lang="ru-RU"/>
        </a:p>
      </dgm:t>
    </dgm:pt>
    <dgm:pt modelId="{621E3C7F-FDAE-45E6-8089-6ABD346B7F47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/>
          <a:r>
            <a:rPr lang="ru-RU" sz="2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Концептуально-теоретический</a:t>
          </a:r>
          <a:endParaRPr lang="ru-RU" sz="2800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DA8C9C7-A0C6-4BBB-8158-ABE1AF81880A}" type="parTrans" cxnId="{D4E481BE-BC30-463B-BC57-86BB4E50A6BF}">
      <dgm:prSet/>
      <dgm:spPr/>
      <dgm:t>
        <a:bodyPr/>
        <a:lstStyle/>
        <a:p>
          <a:endParaRPr lang="ru-RU"/>
        </a:p>
      </dgm:t>
    </dgm:pt>
    <dgm:pt modelId="{9BBD212D-A88C-456F-BD53-FDC0949AC5A0}" type="sibTrans" cxnId="{D4E481BE-BC30-463B-BC57-86BB4E50A6BF}">
      <dgm:prSet/>
      <dgm:spPr/>
      <dgm:t>
        <a:bodyPr/>
        <a:lstStyle/>
        <a:p>
          <a:endParaRPr lang="ru-RU"/>
        </a:p>
      </dgm:t>
    </dgm:pt>
    <dgm:pt modelId="{D3CB4617-76C1-47D7-BE88-6A67B13D80BC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/>
          <a:r>
            <a:rPr lang="ru-RU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Программно-политический</a:t>
          </a:r>
          <a:endParaRPr lang="ru-RU" sz="2800" b="1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5C8BBA4-1CE1-44E8-8A75-0A15A87E6528}" type="parTrans" cxnId="{09FFBA50-8FA5-48A9-BA18-5233E010A8EA}">
      <dgm:prSet/>
      <dgm:spPr/>
      <dgm:t>
        <a:bodyPr/>
        <a:lstStyle/>
        <a:p>
          <a:endParaRPr lang="ru-RU"/>
        </a:p>
      </dgm:t>
    </dgm:pt>
    <dgm:pt modelId="{0FC46D68-C108-4F36-B9AD-9559C167EDAB}" type="sibTrans" cxnId="{09FFBA50-8FA5-48A9-BA18-5233E010A8EA}">
      <dgm:prSet/>
      <dgm:spPr/>
      <dgm:t>
        <a:bodyPr/>
        <a:lstStyle/>
        <a:p>
          <a:endParaRPr lang="ru-RU"/>
        </a:p>
      </dgm:t>
    </dgm:pt>
    <dgm:pt modelId="{AC2B5D09-293C-423A-8F0F-D7C90AEEB6E8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/>
          <a:r>
            <a: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Актуализированный</a:t>
          </a:r>
          <a:endParaRPr lang="ru-RU" sz="2800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797D1E21-505B-415E-B038-F220785A3093}" type="parTrans" cxnId="{BD98CBB4-BCCC-44C0-8C23-D5B250B1829E}">
      <dgm:prSet/>
      <dgm:spPr/>
      <dgm:t>
        <a:bodyPr/>
        <a:lstStyle/>
        <a:p>
          <a:endParaRPr lang="ru-RU"/>
        </a:p>
      </dgm:t>
    </dgm:pt>
    <dgm:pt modelId="{58E8A845-FE9B-432A-9819-A076F6CCBD59}" type="sibTrans" cxnId="{BD98CBB4-BCCC-44C0-8C23-D5B250B1829E}">
      <dgm:prSet/>
      <dgm:spPr/>
      <dgm:t>
        <a:bodyPr/>
        <a:lstStyle/>
        <a:p>
          <a:endParaRPr lang="ru-RU"/>
        </a:p>
      </dgm:t>
    </dgm:pt>
    <dgm:pt modelId="{0AE06C54-DA0A-4CC9-A863-2187E7C13255}" type="pres">
      <dgm:prSet presAssocID="{642BC7CD-AD4B-4B29-8F1A-1F7C1D9DD60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C0E7065-AEF1-45E4-9DC9-94D32695B952}" type="pres">
      <dgm:prSet presAssocID="{58C7A6EA-21B3-4E29-B99C-4FAF3CBC50EE}" presName="thickLine" presStyleLbl="alignNode1" presStyleIdx="0" presStyleCnt="1"/>
      <dgm:spPr/>
    </dgm:pt>
    <dgm:pt modelId="{4600D623-FAB5-47E1-94FE-BB016572ECB6}" type="pres">
      <dgm:prSet presAssocID="{58C7A6EA-21B3-4E29-B99C-4FAF3CBC50EE}" presName="horz1" presStyleCnt="0"/>
      <dgm:spPr/>
    </dgm:pt>
    <dgm:pt modelId="{CA3D6034-3FD0-4B1A-81D3-6CAA63FEBD44}" type="pres">
      <dgm:prSet presAssocID="{58C7A6EA-21B3-4E29-B99C-4FAF3CBC50EE}" presName="tx1" presStyleLbl="revTx" presStyleIdx="0" presStyleCnt="4"/>
      <dgm:spPr/>
      <dgm:t>
        <a:bodyPr/>
        <a:lstStyle/>
        <a:p>
          <a:endParaRPr lang="ru-RU"/>
        </a:p>
      </dgm:t>
    </dgm:pt>
    <dgm:pt modelId="{4F2AB03B-1678-452B-B985-0AF6B5F538A9}" type="pres">
      <dgm:prSet presAssocID="{58C7A6EA-21B3-4E29-B99C-4FAF3CBC50EE}" presName="vert1" presStyleCnt="0"/>
      <dgm:spPr/>
    </dgm:pt>
    <dgm:pt modelId="{A60849F3-90DD-40D0-9474-0AE6959859FA}" type="pres">
      <dgm:prSet presAssocID="{621E3C7F-FDAE-45E6-8089-6ABD346B7F47}" presName="vertSpace2a" presStyleCnt="0"/>
      <dgm:spPr/>
    </dgm:pt>
    <dgm:pt modelId="{B3DE3890-1EA2-41D4-8761-A802FD6CF0EF}" type="pres">
      <dgm:prSet presAssocID="{621E3C7F-FDAE-45E6-8089-6ABD346B7F47}" presName="horz2" presStyleCnt="0"/>
      <dgm:spPr/>
    </dgm:pt>
    <dgm:pt modelId="{BDE5D9E5-20B3-4B15-A617-C1EE43BA4C24}" type="pres">
      <dgm:prSet presAssocID="{621E3C7F-FDAE-45E6-8089-6ABD346B7F47}" presName="horzSpace2" presStyleCnt="0"/>
      <dgm:spPr/>
    </dgm:pt>
    <dgm:pt modelId="{B91AE52F-1E11-47BE-A4F6-4F7CC82BEA1D}" type="pres">
      <dgm:prSet presAssocID="{621E3C7F-FDAE-45E6-8089-6ABD346B7F47}" presName="tx2" presStyleLbl="revTx" presStyleIdx="1" presStyleCnt="4"/>
      <dgm:spPr/>
      <dgm:t>
        <a:bodyPr/>
        <a:lstStyle/>
        <a:p>
          <a:endParaRPr lang="ru-RU"/>
        </a:p>
      </dgm:t>
    </dgm:pt>
    <dgm:pt modelId="{37A70FA0-79F3-48BE-9787-099913395CA9}" type="pres">
      <dgm:prSet presAssocID="{621E3C7F-FDAE-45E6-8089-6ABD346B7F47}" presName="vert2" presStyleCnt="0"/>
      <dgm:spPr/>
    </dgm:pt>
    <dgm:pt modelId="{6C315B45-A159-47C9-9577-4E0DC0120F30}" type="pres">
      <dgm:prSet presAssocID="{621E3C7F-FDAE-45E6-8089-6ABD346B7F47}" presName="thinLine2b" presStyleLbl="callout" presStyleIdx="0" presStyleCnt="3"/>
      <dgm:spPr/>
    </dgm:pt>
    <dgm:pt modelId="{24C98547-2785-449C-B548-1EF10B3804D1}" type="pres">
      <dgm:prSet presAssocID="{621E3C7F-FDAE-45E6-8089-6ABD346B7F47}" presName="vertSpace2b" presStyleCnt="0"/>
      <dgm:spPr/>
    </dgm:pt>
    <dgm:pt modelId="{1DD3723A-AEF8-44DA-ACDF-F2E266D252B2}" type="pres">
      <dgm:prSet presAssocID="{D3CB4617-76C1-47D7-BE88-6A67B13D80BC}" presName="horz2" presStyleCnt="0"/>
      <dgm:spPr/>
    </dgm:pt>
    <dgm:pt modelId="{A58B10AD-3488-4FCF-8BC9-574404814C9E}" type="pres">
      <dgm:prSet presAssocID="{D3CB4617-76C1-47D7-BE88-6A67B13D80BC}" presName="horzSpace2" presStyleCnt="0"/>
      <dgm:spPr/>
    </dgm:pt>
    <dgm:pt modelId="{1EDAF015-5533-4C08-A286-AFAC6A13F42C}" type="pres">
      <dgm:prSet presAssocID="{D3CB4617-76C1-47D7-BE88-6A67B13D80BC}" presName="tx2" presStyleLbl="revTx" presStyleIdx="2" presStyleCnt="4"/>
      <dgm:spPr/>
      <dgm:t>
        <a:bodyPr/>
        <a:lstStyle/>
        <a:p>
          <a:endParaRPr lang="ru-RU"/>
        </a:p>
      </dgm:t>
    </dgm:pt>
    <dgm:pt modelId="{242BA69C-88DD-45B2-90A9-3D54138C7170}" type="pres">
      <dgm:prSet presAssocID="{D3CB4617-76C1-47D7-BE88-6A67B13D80BC}" presName="vert2" presStyleCnt="0"/>
      <dgm:spPr/>
    </dgm:pt>
    <dgm:pt modelId="{F4519607-57CD-4553-99B0-1CD17CE05A2B}" type="pres">
      <dgm:prSet presAssocID="{D3CB4617-76C1-47D7-BE88-6A67B13D80BC}" presName="thinLine2b" presStyleLbl="callout" presStyleIdx="1" presStyleCnt="3"/>
      <dgm:spPr/>
    </dgm:pt>
    <dgm:pt modelId="{80902FEE-CA29-4906-85A2-E945F646567D}" type="pres">
      <dgm:prSet presAssocID="{D3CB4617-76C1-47D7-BE88-6A67B13D80BC}" presName="vertSpace2b" presStyleCnt="0"/>
      <dgm:spPr/>
    </dgm:pt>
    <dgm:pt modelId="{6386FBC4-00B4-4A58-ADFA-E710E9785331}" type="pres">
      <dgm:prSet presAssocID="{AC2B5D09-293C-423A-8F0F-D7C90AEEB6E8}" presName="horz2" presStyleCnt="0"/>
      <dgm:spPr/>
    </dgm:pt>
    <dgm:pt modelId="{A8CB6779-2096-4409-93D4-314C23B6904E}" type="pres">
      <dgm:prSet presAssocID="{AC2B5D09-293C-423A-8F0F-D7C90AEEB6E8}" presName="horzSpace2" presStyleCnt="0"/>
      <dgm:spPr/>
    </dgm:pt>
    <dgm:pt modelId="{63F6912F-65B3-4F63-A534-E475AA332E9C}" type="pres">
      <dgm:prSet presAssocID="{AC2B5D09-293C-423A-8F0F-D7C90AEEB6E8}" presName="tx2" presStyleLbl="revTx" presStyleIdx="3" presStyleCnt="4"/>
      <dgm:spPr/>
      <dgm:t>
        <a:bodyPr/>
        <a:lstStyle/>
        <a:p>
          <a:endParaRPr lang="ru-RU"/>
        </a:p>
      </dgm:t>
    </dgm:pt>
    <dgm:pt modelId="{6FD88488-5870-42A1-9506-B8E8C463792D}" type="pres">
      <dgm:prSet presAssocID="{AC2B5D09-293C-423A-8F0F-D7C90AEEB6E8}" presName="vert2" presStyleCnt="0"/>
      <dgm:spPr/>
    </dgm:pt>
    <dgm:pt modelId="{5DE3B06E-68F5-4849-A97F-5E68BEC71CE6}" type="pres">
      <dgm:prSet presAssocID="{AC2B5D09-293C-423A-8F0F-D7C90AEEB6E8}" presName="thinLine2b" presStyleLbl="callout" presStyleIdx="2" presStyleCnt="3"/>
      <dgm:spPr/>
    </dgm:pt>
    <dgm:pt modelId="{6A1E312C-1A6C-4B15-97F6-D2751561DAFE}" type="pres">
      <dgm:prSet presAssocID="{AC2B5D09-293C-423A-8F0F-D7C90AEEB6E8}" presName="vertSpace2b" presStyleCnt="0"/>
      <dgm:spPr/>
    </dgm:pt>
  </dgm:ptLst>
  <dgm:cxnLst>
    <dgm:cxn modelId="{7AEF54FF-8B61-44A6-B603-4E1A6842B221}" type="presOf" srcId="{D3CB4617-76C1-47D7-BE88-6A67B13D80BC}" destId="{1EDAF015-5533-4C08-A286-AFAC6A13F42C}" srcOrd="0" destOrd="0" presId="urn:microsoft.com/office/officeart/2008/layout/LinedList"/>
    <dgm:cxn modelId="{3A1AF915-A570-466E-8C6F-3606940CCE83}" type="presOf" srcId="{58C7A6EA-21B3-4E29-B99C-4FAF3CBC50EE}" destId="{CA3D6034-3FD0-4B1A-81D3-6CAA63FEBD44}" srcOrd="0" destOrd="0" presId="urn:microsoft.com/office/officeart/2008/layout/LinedList"/>
    <dgm:cxn modelId="{F99D2ECC-0946-4847-86DE-8B249FD1EF0A}" srcId="{642BC7CD-AD4B-4B29-8F1A-1F7C1D9DD60D}" destId="{58C7A6EA-21B3-4E29-B99C-4FAF3CBC50EE}" srcOrd="0" destOrd="0" parTransId="{06F9F172-5252-4EB2-A623-3C82AA133AA4}" sibTransId="{24C23892-67DB-4EFA-AD8A-589E2AA64B03}"/>
    <dgm:cxn modelId="{1B1EC758-CB87-4E05-AB8B-7A7F6F0F5FF3}" type="presOf" srcId="{621E3C7F-FDAE-45E6-8089-6ABD346B7F47}" destId="{B91AE52F-1E11-47BE-A4F6-4F7CC82BEA1D}" srcOrd="0" destOrd="0" presId="urn:microsoft.com/office/officeart/2008/layout/LinedList"/>
    <dgm:cxn modelId="{BD98CBB4-BCCC-44C0-8C23-D5B250B1829E}" srcId="{58C7A6EA-21B3-4E29-B99C-4FAF3CBC50EE}" destId="{AC2B5D09-293C-423A-8F0F-D7C90AEEB6E8}" srcOrd="2" destOrd="0" parTransId="{797D1E21-505B-415E-B038-F220785A3093}" sibTransId="{58E8A845-FE9B-432A-9819-A076F6CCBD59}"/>
    <dgm:cxn modelId="{DFE9A298-FFCE-457C-ACA7-18A7E5C42B3A}" type="presOf" srcId="{AC2B5D09-293C-423A-8F0F-D7C90AEEB6E8}" destId="{63F6912F-65B3-4F63-A534-E475AA332E9C}" srcOrd="0" destOrd="0" presId="urn:microsoft.com/office/officeart/2008/layout/LinedList"/>
    <dgm:cxn modelId="{09FFBA50-8FA5-48A9-BA18-5233E010A8EA}" srcId="{58C7A6EA-21B3-4E29-B99C-4FAF3CBC50EE}" destId="{D3CB4617-76C1-47D7-BE88-6A67B13D80BC}" srcOrd="1" destOrd="0" parTransId="{35C8BBA4-1CE1-44E8-8A75-0A15A87E6528}" sibTransId="{0FC46D68-C108-4F36-B9AD-9559C167EDAB}"/>
    <dgm:cxn modelId="{7CD82380-A576-4DC7-B15C-EE87CF41D427}" type="presOf" srcId="{642BC7CD-AD4B-4B29-8F1A-1F7C1D9DD60D}" destId="{0AE06C54-DA0A-4CC9-A863-2187E7C13255}" srcOrd="0" destOrd="0" presId="urn:microsoft.com/office/officeart/2008/layout/LinedList"/>
    <dgm:cxn modelId="{D4E481BE-BC30-463B-BC57-86BB4E50A6BF}" srcId="{58C7A6EA-21B3-4E29-B99C-4FAF3CBC50EE}" destId="{621E3C7F-FDAE-45E6-8089-6ABD346B7F47}" srcOrd="0" destOrd="0" parTransId="{3DA8C9C7-A0C6-4BBB-8158-ABE1AF81880A}" sibTransId="{9BBD212D-A88C-456F-BD53-FDC0949AC5A0}"/>
    <dgm:cxn modelId="{417AE788-1496-43C2-AF11-915AFA37F89B}" type="presParOf" srcId="{0AE06C54-DA0A-4CC9-A863-2187E7C13255}" destId="{5C0E7065-AEF1-45E4-9DC9-94D32695B952}" srcOrd="0" destOrd="0" presId="urn:microsoft.com/office/officeart/2008/layout/LinedList"/>
    <dgm:cxn modelId="{1E56DD3B-02B4-4C01-BC07-70E898AC09F5}" type="presParOf" srcId="{0AE06C54-DA0A-4CC9-A863-2187E7C13255}" destId="{4600D623-FAB5-47E1-94FE-BB016572ECB6}" srcOrd="1" destOrd="0" presId="urn:microsoft.com/office/officeart/2008/layout/LinedList"/>
    <dgm:cxn modelId="{7D96F1E6-67C2-4D7F-AB66-3445612A5307}" type="presParOf" srcId="{4600D623-FAB5-47E1-94FE-BB016572ECB6}" destId="{CA3D6034-3FD0-4B1A-81D3-6CAA63FEBD44}" srcOrd="0" destOrd="0" presId="urn:microsoft.com/office/officeart/2008/layout/LinedList"/>
    <dgm:cxn modelId="{7E75707A-8F5F-4FDF-900A-4781EC4CE0A4}" type="presParOf" srcId="{4600D623-FAB5-47E1-94FE-BB016572ECB6}" destId="{4F2AB03B-1678-452B-B985-0AF6B5F538A9}" srcOrd="1" destOrd="0" presId="urn:microsoft.com/office/officeart/2008/layout/LinedList"/>
    <dgm:cxn modelId="{F35D47C1-E583-4045-A5C3-40FE0EC35A1A}" type="presParOf" srcId="{4F2AB03B-1678-452B-B985-0AF6B5F538A9}" destId="{A60849F3-90DD-40D0-9474-0AE6959859FA}" srcOrd="0" destOrd="0" presId="urn:microsoft.com/office/officeart/2008/layout/LinedList"/>
    <dgm:cxn modelId="{357C9205-A85A-4649-B707-7A147AB264D3}" type="presParOf" srcId="{4F2AB03B-1678-452B-B985-0AF6B5F538A9}" destId="{B3DE3890-1EA2-41D4-8761-A802FD6CF0EF}" srcOrd="1" destOrd="0" presId="urn:microsoft.com/office/officeart/2008/layout/LinedList"/>
    <dgm:cxn modelId="{286804F6-C940-459B-81F0-398A1C6B61EB}" type="presParOf" srcId="{B3DE3890-1EA2-41D4-8761-A802FD6CF0EF}" destId="{BDE5D9E5-20B3-4B15-A617-C1EE43BA4C24}" srcOrd="0" destOrd="0" presId="urn:microsoft.com/office/officeart/2008/layout/LinedList"/>
    <dgm:cxn modelId="{BAB1DEB7-C32D-416D-A83F-131C8CDAE2FC}" type="presParOf" srcId="{B3DE3890-1EA2-41D4-8761-A802FD6CF0EF}" destId="{B91AE52F-1E11-47BE-A4F6-4F7CC82BEA1D}" srcOrd="1" destOrd="0" presId="urn:microsoft.com/office/officeart/2008/layout/LinedList"/>
    <dgm:cxn modelId="{325F343F-3CEF-4226-B6CC-5AE5C9A1211C}" type="presParOf" srcId="{B3DE3890-1EA2-41D4-8761-A802FD6CF0EF}" destId="{37A70FA0-79F3-48BE-9787-099913395CA9}" srcOrd="2" destOrd="0" presId="urn:microsoft.com/office/officeart/2008/layout/LinedList"/>
    <dgm:cxn modelId="{F8A25294-209A-47F1-A665-5ECDF96B3EB2}" type="presParOf" srcId="{4F2AB03B-1678-452B-B985-0AF6B5F538A9}" destId="{6C315B45-A159-47C9-9577-4E0DC0120F30}" srcOrd="2" destOrd="0" presId="urn:microsoft.com/office/officeart/2008/layout/LinedList"/>
    <dgm:cxn modelId="{810D4D13-701A-4B26-9268-1EF2C56F847A}" type="presParOf" srcId="{4F2AB03B-1678-452B-B985-0AF6B5F538A9}" destId="{24C98547-2785-449C-B548-1EF10B3804D1}" srcOrd="3" destOrd="0" presId="urn:microsoft.com/office/officeart/2008/layout/LinedList"/>
    <dgm:cxn modelId="{A74EACEF-4E74-45AC-9352-5011DFEC977E}" type="presParOf" srcId="{4F2AB03B-1678-452B-B985-0AF6B5F538A9}" destId="{1DD3723A-AEF8-44DA-ACDF-F2E266D252B2}" srcOrd="4" destOrd="0" presId="urn:microsoft.com/office/officeart/2008/layout/LinedList"/>
    <dgm:cxn modelId="{80BF6C4B-1772-4E5B-824B-74FA0E3AB6A7}" type="presParOf" srcId="{1DD3723A-AEF8-44DA-ACDF-F2E266D252B2}" destId="{A58B10AD-3488-4FCF-8BC9-574404814C9E}" srcOrd="0" destOrd="0" presId="urn:microsoft.com/office/officeart/2008/layout/LinedList"/>
    <dgm:cxn modelId="{5266AEA1-F719-4798-88BD-336E02B4E7A2}" type="presParOf" srcId="{1DD3723A-AEF8-44DA-ACDF-F2E266D252B2}" destId="{1EDAF015-5533-4C08-A286-AFAC6A13F42C}" srcOrd="1" destOrd="0" presId="urn:microsoft.com/office/officeart/2008/layout/LinedList"/>
    <dgm:cxn modelId="{F86F9AD6-BFC5-4BE8-B31B-BCA3B7F5FC1D}" type="presParOf" srcId="{1DD3723A-AEF8-44DA-ACDF-F2E266D252B2}" destId="{242BA69C-88DD-45B2-90A9-3D54138C7170}" srcOrd="2" destOrd="0" presId="urn:microsoft.com/office/officeart/2008/layout/LinedList"/>
    <dgm:cxn modelId="{8DBE32FA-98A1-43F3-98A3-1D27CF6712E5}" type="presParOf" srcId="{4F2AB03B-1678-452B-B985-0AF6B5F538A9}" destId="{F4519607-57CD-4553-99B0-1CD17CE05A2B}" srcOrd="5" destOrd="0" presId="urn:microsoft.com/office/officeart/2008/layout/LinedList"/>
    <dgm:cxn modelId="{4B69CD6E-BA55-45E1-8BDE-A4AA1A443469}" type="presParOf" srcId="{4F2AB03B-1678-452B-B985-0AF6B5F538A9}" destId="{80902FEE-CA29-4906-85A2-E945F646567D}" srcOrd="6" destOrd="0" presId="urn:microsoft.com/office/officeart/2008/layout/LinedList"/>
    <dgm:cxn modelId="{42A6C5DD-E4B4-401A-AB97-56DE0D27077D}" type="presParOf" srcId="{4F2AB03B-1678-452B-B985-0AF6B5F538A9}" destId="{6386FBC4-00B4-4A58-ADFA-E710E9785331}" srcOrd="7" destOrd="0" presId="urn:microsoft.com/office/officeart/2008/layout/LinedList"/>
    <dgm:cxn modelId="{4CCD655A-8F70-421A-856B-FA47F63471A6}" type="presParOf" srcId="{6386FBC4-00B4-4A58-ADFA-E710E9785331}" destId="{A8CB6779-2096-4409-93D4-314C23B6904E}" srcOrd="0" destOrd="0" presId="urn:microsoft.com/office/officeart/2008/layout/LinedList"/>
    <dgm:cxn modelId="{BBE7B0B0-E6F0-44D0-905E-98B8CCC71FD7}" type="presParOf" srcId="{6386FBC4-00B4-4A58-ADFA-E710E9785331}" destId="{63F6912F-65B3-4F63-A534-E475AA332E9C}" srcOrd="1" destOrd="0" presId="urn:microsoft.com/office/officeart/2008/layout/LinedList"/>
    <dgm:cxn modelId="{E135B2E6-5E79-480A-8570-6A99651C9C70}" type="presParOf" srcId="{6386FBC4-00B4-4A58-ADFA-E710E9785331}" destId="{6FD88488-5870-42A1-9506-B8E8C463792D}" srcOrd="2" destOrd="0" presId="urn:microsoft.com/office/officeart/2008/layout/LinedList"/>
    <dgm:cxn modelId="{14582094-8C9F-43FF-BC71-62A60199367F}" type="presParOf" srcId="{4F2AB03B-1678-452B-B985-0AF6B5F538A9}" destId="{5DE3B06E-68F5-4849-A97F-5E68BEC71CE6}" srcOrd="8" destOrd="0" presId="urn:microsoft.com/office/officeart/2008/layout/LinedList"/>
    <dgm:cxn modelId="{32D3B280-254B-4ADF-AE14-EADB7C52030B}" type="presParOf" srcId="{4F2AB03B-1678-452B-B985-0AF6B5F538A9}" destId="{6A1E312C-1A6C-4B15-97F6-D2751561DAF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9B5A28-59AD-4833-91F9-FD28EB73111D}" type="doc">
      <dgm:prSet loTypeId="urn:microsoft.com/office/officeart/2005/8/layout/vList2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8A34B6A-E6FA-41C7-96E6-94044B6AB3C6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Ориентационная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B2578F72-3726-43EF-B0FA-43BCEE49D773}" type="parTrans" cxnId="{1A0B6DAC-AD7E-47FD-B0FA-EBF7071CD6B7}">
      <dgm:prSet/>
      <dgm:spPr/>
      <dgm:t>
        <a:bodyPr/>
        <a:lstStyle/>
        <a:p>
          <a:endParaRPr lang="ru-RU"/>
        </a:p>
      </dgm:t>
    </dgm:pt>
    <dgm:pt modelId="{190DC558-5792-4A7F-9B6B-D6141AD59AA1}" type="sibTrans" cxnId="{1A0B6DAC-AD7E-47FD-B0FA-EBF7071CD6B7}">
      <dgm:prSet/>
      <dgm:spPr/>
      <dgm:t>
        <a:bodyPr/>
        <a:lstStyle/>
        <a:p>
          <a:endParaRPr lang="ru-RU"/>
        </a:p>
      </dgm:t>
    </dgm:pt>
    <dgm:pt modelId="{49CCB76B-1765-4E49-97A4-1F2410A2825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Внедряет в сознание основополагающие представления об обществе и государстве, которые позволяют человеку  сориентироваться в социальной реальности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7581148-B935-4100-B48E-F747BC4FFE5F}" type="parTrans" cxnId="{D6D327D4-33E5-43B7-BEDA-C98B6888B932}">
      <dgm:prSet/>
      <dgm:spPr/>
      <dgm:t>
        <a:bodyPr/>
        <a:lstStyle/>
        <a:p>
          <a:endParaRPr lang="ru-RU"/>
        </a:p>
      </dgm:t>
    </dgm:pt>
    <dgm:pt modelId="{01795672-DF74-4F71-A94F-FC4948596808}" type="sibTrans" cxnId="{D6D327D4-33E5-43B7-BEDA-C98B6888B932}">
      <dgm:prSet/>
      <dgm:spPr/>
      <dgm:t>
        <a:bodyPr/>
        <a:lstStyle/>
        <a:p>
          <a:endParaRPr lang="ru-RU"/>
        </a:p>
      </dgm:t>
    </dgm:pt>
    <dgm:pt modelId="{6446BFF2-43FF-49EA-968E-E1652E026D80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Мобилизационная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F4D0414-54FF-437E-BB5C-6986F1F8261B}" type="parTrans" cxnId="{E24F2341-2D9F-4323-B0D9-DDB5C906109A}">
      <dgm:prSet/>
      <dgm:spPr/>
      <dgm:t>
        <a:bodyPr/>
        <a:lstStyle/>
        <a:p>
          <a:endParaRPr lang="ru-RU"/>
        </a:p>
      </dgm:t>
    </dgm:pt>
    <dgm:pt modelId="{3867F4EF-3A1F-4D05-9E63-9770918C47E3}" type="sibTrans" cxnId="{E24F2341-2D9F-4323-B0D9-DDB5C906109A}">
      <dgm:prSet/>
      <dgm:spPr/>
      <dgm:t>
        <a:bodyPr/>
        <a:lstStyle/>
        <a:p>
          <a:endParaRPr lang="ru-RU"/>
        </a:p>
      </dgm:t>
    </dgm:pt>
    <dgm:pt modelId="{C4044E07-4260-43FE-B883-6849894A261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Стимулирует целенаправленные действия граждан для выполнения поставленных задач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F4B7FD6C-5BD2-4023-82A9-8832B426C3D2}" type="parTrans" cxnId="{B771BCDB-C242-4D2C-9B12-532D362DE241}">
      <dgm:prSet/>
      <dgm:spPr/>
      <dgm:t>
        <a:bodyPr/>
        <a:lstStyle/>
        <a:p>
          <a:endParaRPr lang="ru-RU"/>
        </a:p>
      </dgm:t>
    </dgm:pt>
    <dgm:pt modelId="{BCA2CF15-D36D-43C7-8804-519A55F73FDF}" type="sibTrans" cxnId="{B771BCDB-C242-4D2C-9B12-532D362DE241}">
      <dgm:prSet/>
      <dgm:spPr/>
      <dgm:t>
        <a:bodyPr/>
        <a:lstStyle/>
        <a:p>
          <a:endParaRPr lang="ru-RU"/>
        </a:p>
      </dgm:t>
    </dgm:pt>
    <dgm:pt modelId="{59431D8B-E6B2-4D0D-9269-85C6324E0939}" type="pres">
      <dgm:prSet presAssocID="{0B9B5A28-59AD-4833-91F9-FD28EB7311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BDBDB1-C11E-4ABF-BF56-ADF0C2F4C35E}" type="pres">
      <dgm:prSet presAssocID="{98A34B6A-E6FA-41C7-96E6-94044B6AB3C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6048F5-8EB6-4F81-8773-C45685EAA108}" type="pres">
      <dgm:prSet presAssocID="{98A34B6A-E6FA-41C7-96E6-94044B6AB3C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54862-CD11-43DC-8A21-C7F718CCA64F}" type="pres">
      <dgm:prSet presAssocID="{6446BFF2-43FF-49EA-968E-E1652E026D8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D7E74-C5C6-43B6-83E7-BBD2B8ED1301}" type="pres">
      <dgm:prSet presAssocID="{6446BFF2-43FF-49EA-968E-E1652E026D8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71BCDB-C242-4D2C-9B12-532D362DE241}" srcId="{6446BFF2-43FF-49EA-968E-E1652E026D80}" destId="{C4044E07-4260-43FE-B883-6849894A261B}" srcOrd="0" destOrd="0" parTransId="{F4B7FD6C-5BD2-4023-82A9-8832B426C3D2}" sibTransId="{BCA2CF15-D36D-43C7-8804-519A55F73FDF}"/>
    <dgm:cxn modelId="{E690F66B-CCBB-453A-AA85-2BE9B89AF7B8}" type="presOf" srcId="{6446BFF2-43FF-49EA-968E-E1652E026D80}" destId="{E7354862-CD11-43DC-8A21-C7F718CCA64F}" srcOrd="0" destOrd="0" presId="urn:microsoft.com/office/officeart/2005/8/layout/vList2"/>
    <dgm:cxn modelId="{D6D327D4-33E5-43B7-BEDA-C98B6888B932}" srcId="{98A34B6A-E6FA-41C7-96E6-94044B6AB3C6}" destId="{49CCB76B-1765-4E49-97A4-1F2410A28252}" srcOrd="0" destOrd="0" parTransId="{A7581148-B935-4100-B48E-F747BC4FFE5F}" sibTransId="{01795672-DF74-4F71-A94F-FC4948596808}"/>
    <dgm:cxn modelId="{1839D73E-E8C2-4615-BF54-6D62336EB32E}" type="presOf" srcId="{98A34B6A-E6FA-41C7-96E6-94044B6AB3C6}" destId="{64BDBDB1-C11E-4ABF-BF56-ADF0C2F4C35E}" srcOrd="0" destOrd="0" presId="urn:microsoft.com/office/officeart/2005/8/layout/vList2"/>
    <dgm:cxn modelId="{5F288C00-7A44-4B31-9947-5AA305AA49CA}" type="presOf" srcId="{49CCB76B-1765-4E49-97A4-1F2410A28252}" destId="{3E6048F5-8EB6-4F81-8773-C45685EAA108}" srcOrd="0" destOrd="0" presId="urn:microsoft.com/office/officeart/2005/8/layout/vList2"/>
    <dgm:cxn modelId="{2866EC13-CB66-4D9D-BBC1-3850D03A0A41}" type="presOf" srcId="{C4044E07-4260-43FE-B883-6849894A261B}" destId="{6FCD7E74-C5C6-43B6-83E7-BBD2B8ED1301}" srcOrd="0" destOrd="0" presId="urn:microsoft.com/office/officeart/2005/8/layout/vList2"/>
    <dgm:cxn modelId="{1A0B6DAC-AD7E-47FD-B0FA-EBF7071CD6B7}" srcId="{0B9B5A28-59AD-4833-91F9-FD28EB73111D}" destId="{98A34B6A-E6FA-41C7-96E6-94044B6AB3C6}" srcOrd="0" destOrd="0" parTransId="{B2578F72-3726-43EF-B0FA-43BCEE49D773}" sibTransId="{190DC558-5792-4A7F-9B6B-D6141AD59AA1}"/>
    <dgm:cxn modelId="{E24F2341-2D9F-4323-B0D9-DDB5C906109A}" srcId="{0B9B5A28-59AD-4833-91F9-FD28EB73111D}" destId="{6446BFF2-43FF-49EA-968E-E1652E026D80}" srcOrd="1" destOrd="0" parTransId="{0F4D0414-54FF-437E-BB5C-6986F1F8261B}" sibTransId="{3867F4EF-3A1F-4D05-9E63-9770918C47E3}"/>
    <dgm:cxn modelId="{67806EAB-F2DA-4093-B282-55BDF6C0A5D6}" type="presOf" srcId="{0B9B5A28-59AD-4833-91F9-FD28EB73111D}" destId="{59431D8B-E6B2-4D0D-9269-85C6324E0939}" srcOrd="0" destOrd="0" presId="urn:microsoft.com/office/officeart/2005/8/layout/vList2"/>
    <dgm:cxn modelId="{2D088820-FC86-4A0B-93DD-D2AF4548303B}" type="presParOf" srcId="{59431D8B-E6B2-4D0D-9269-85C6324E0939}" destId="{64BDBDB1-C11E-4ABF-BF56-ADF0C2F4C35E}" srcOrd="0" destOrd="0" presId="urn:microsoft.com/office/officeart/2005/8/layout/vList2"/>
    <dgm:cxn modelId="{E218B62C-C45E-4A1A-BF8F-600B61F12991}" type="presParOf" srcId="{59431D8B-E6B2-4D0D-9269-85C6324E0939}" destId="{3E6048F5-8EB6-4F81-8773-C45685EAA108}" srcOrd="1" destOrd="0" presId="urn:microsoft.com/office/officeart/2005/8/layout/vList2"/>
    <dgm:cxn modelId="{50A1D54B-64AD-4AF0-9771-C41A29A08832}" type="presParOf" srcId="{59431D8B-E6B2-4D0D-9269-85C6324E0939}" destId="{E7354862-CD11-43DC-8A21-C7F718CCA64F}" srcOrd="2" destOrd="0" presId="urn:microsoft.com/office/officeart/2005/8/layout/vList2"/>
    <dgm:cxn modelId="{8F0384D2-290B-4998-A790-B668599A9080}" type="presParOf" srcId="{59431D8B-E6B2-4D0D-9269-85C6324E0939}" destId="{6FCD7E74-C5C6-43B6-83E7-BBD2B8ED130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9B5A28-59AD-4833-91F9-FD28EB73111D}" type="doc">
      <dgm:prSet loTypeId="urn:microsoft.com/office/officeart/2005/8/layout/vList2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8A34B6A-E6FA-41C7-96E6-94044B6AB3C6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Интегрирующая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B2578F72-3726-43EF-B0FA-43BCEE49D773}" type="parTrans" cxnId="{1A0B6DAC-AD7E-47FD-B0FA-EBF7071CD6B7}">
      <dgm:prSet/>
      <dgm:spPr/>
      <dgm:t>
        <a:bodyPr/>
        <a:lstStyle/>
        <a:p>
          <a:endParaRPr lang="ru-RU"/>
        </a:p>
      </dgm:t>
    </dgm:pt>
    <dgm:pt modelId="{190DC558-5792-4A7F-9B6B-D6141AD59AA1}" type="sibTrans" cxnId="{1A0B6DAC-AD7E-47FD-B0FA-EBF7071CD6B7}">
      <dgm:prSet/>
      <dgm:spPr/>
      <dgm:t>
        <a:bodyPr/>
        <a:lstStyle/>
        <a:p>
          <a:endParaRPr lang="ru-RU"/>
        </a:p>
      </dgm:t>
    </dgm:pt>
    <dgm:pt modelId="{49CCB76B-1765-4E49-97A4-1F2410A2825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Служит ослаблению социальной напряженности, сплочению общества на базе общегосударственных, патриотических или иных ценностей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7581148-B935-4100-B48E-F747BC4FFE5F}" type="parTrans" cxnId="{D6D327D4-33E5-43B7-BEDA-C98B6888B932}">
      <dgm:prSet/>
      <dgm:spPr/>
      <dgm:t>
        <a:bodyPr/>
        <a:lstStyle/>
        <a:p>
          <a:endParaRPr lang="ru-RU"/>
        </a:p>
      </dgm:t>
    </dgm:pt>
    <dgm:pt modelId="{01795672-DF74-4F71-A94F-FC4948596808}" type="sibTrans" cxnId="{D6D327D4-33E5-43B7-BEDA-C98B6888B932}">
      <dgm:prSet/>
      <dgm:spPr/>
      <dgm:t>
        <a:bodyPr/>
        <a:lstStyle/>
        <a:p>
          <a:endParaRPr lang="ru-RU"/>
        </a:p>
      </dgm:t>
    </dgm:pt>
    <dgm:pt modelId="{6446BFF2-43FF-49EA-968E-E1652E026D80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Пропагандистская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F4D0414-54FF-437E-BB5C-6986F1F8261B}" type="parTrans" cxnId="{E24F2341-2D9F-4323-B0D9-DDB5C906109A}">
      <dgm:prSet/>
      <dgm:spPr/>
      <dgm:t>
        <a:bodyPr/>
        <a:lstStyle/>
        <a:p>
          <a:endParaRPr lang="ru-RU"/>
        </a:p>
      </dgm:t>
    </dgm:pt>
    <dgm:pt modelId="{3867F4EF-3A1F-4D05-9E63-9770918C47E3}" type="sibTrans" cxnId="{E24F2341-2D9F-4323-B0D9-DDB5C906109A}">
      <dgm:prSet/>
      <dgm:spPr/>
      <dgm:t>
        <a:bodyPr/>
        <a:lstStyle/>
        <a:p>
          <a:endParaRPr lang="ru-RU"/>
        </a:p>
      </dgm:t>
    </dgm:pt>
    <dgm:pt modelId="{C4044E07-4260-43FE-B883-6849894A261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Создаёт позитивный образ проводимой политической линии, демонстрирует  её соответствие интересам людей</a:t>
          </a:r>
          <a:endParaRPr lang="ru-RU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F4B7FD6C-5BD2-4023-82A9-8832B426C3D2}" type="parTrans" cxnId="{B771BCDB-C242-4D2C-9B12-532D362DE241}">
      <dgm:prSet/>
      <dgm:spPr/>
      <dgm:t>
        <a:bodyPr/>
        <a:lstStyle/>
        <a:p>
          <a:endParaRPr lang="ru-RU"/>
        </a:p>
      </dgm:t>
    </dgm:pt>
    <dgm:pt modelId="{BCA2CF15-D36D-43C7-8804-519A55F73FDF}" type="sibTrans" cxnId="{B771BCDB-C242-4D2C-9B12-532D362DE241}">
      <dgm:prSet/>
      <dgm:spPr/>
      <dgm:t>
        <a:bodyPr/>
        <a:lstStyle/>
        <a:p>
          <a:endParaRPr lang="ru-RU"/>
        </a:p>
      </dgm:t>
    </dgm:pt>
    <dgm:pt modelId="{59431D8B-E6B2-4D0D-9269-85C6324E0939}" type="pres">
      <dgm:prSet presAssocID="{0B9B5A28-59AD-4833-91F9-FD28EB7311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BDBDB1-C11E-4ABF-BF56-ADF0C2F4C35E}" type="pres">
      <dgm:prSet presAssocID="{98A34B6A-E6FA-41C7-96E6-94044B6AB3C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6048F5-8EB6-4F81-8773-C45685EAA108}" type="pres">
      <dgm:prSet presAssocID="{98A34B6A-E6FA-41C7-96E6-94044B6AB3C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54862-CD11-43DC-8A21-C7F718CCA64F}" type="pres">
      <dgm:prSet presAssocID="{6446BFF2-43FF-49EA-968E-E1652E026D8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D7E74-C5C6-43B6-83E7-BBD2B8ED1301}" type="pres">
      <dgm:prSet presAssocID="{6446BFF2-43FF-49EA-968E-E1652E026D8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317C6A-10C0-4839-942B-DEC3BF45CBAB}" type="presOf" srcId="{6446BFF2-43FF-49EA-968E-E1652E026D80}" destId="{E7354862-CD11-43DC-8A21-C7F718CCA64F}" srcOrd="0" destOrd="0" presId="urn:microsoft.com/office/officeart/2005/8/layout/vList2"/>
    <dgm:cxn modelId="{B771BCDB-C242-4D2C-9B12-532D362DE241}" srcId="{6446BFF2-43FF-49EA-968E-E1652E026D80}" destId="{C4044E07-4260-43FE-B883-6849894A261B}" srcOrd="0" destOrd="0" parTransId="{F4B7FD6C-5BD2-4023-82A9-8832B426C3D2}" sibTransId="{BCA2CF15-D36D-43C7-8804-519A55F73FDF}"/>
    <dgm:cxn modelId="{D6D327D4-33E5-43B7-BEDA-C98B6888B932}" srcId="{98A34B6A-E6FA-41C7-96E6-94044B6AB3C6}" destId="{49CCB76B-1765-4E49-97A4-1F2410A28252}" srcOrd="0" destOrd="0" parTransId="{A7581148-B935-4100-B48E-F747BC4FFE5F}" sibTransId="{01795672-DF74-4F71-A94F-FC4948596808}"/>
    <dgm:cxn modelId="{CFC7C59D-7563-4F88-9CC6-9A80D55B629E}" type="presOf" srcId="{98A34B6A-E6FA-41C7-96E6-94044B6AB3C6}" destId="{64BDBDB1-C11E-4ABF-BF56-ADF0C2F4C35E}" srcOrd="0" destOrd="0" presId="urn:microsoft.com/office/officeart/2005/8/layout/vList2"/>
    <dgm:cxn modelId="{1A0B6DAC-AD7E-47FD-B0FA-EBF7071CD6B7}" srcId="{0B9B5A28-59AD-4833-91F9-FD28EB73111D}" destId="{98A34B6A-E6FA-41C7-96E6-94044B6AB3C6}" srcOrd="0" destOrd="0" parTransId="{B2578F72-3726-43EF-B0FA-43BCEE49D773}" sibTransId="{190DC558-5792-4A7F-9B6B-D6141AD59AA1}"/>
    <dgm:cxn modelId="{E24F2341-2D9F-4323-B0D9-DDB5C906109A}" srcId="{0B9B5A28-59AD-4833-91F9-FD28EB73111D}" destId="{6446BFF2-43FF-49EA-968E-E1652E026D80}" srcOrd="1" destOrd="0" parTransId="{0F4D0414-54FF-437E-BB5C-6986F1F8261B}" sibTransId="{3867F4EF-3A1F-4D05-9E63-9770918C47E3}"/>
    <dgm:cxn modelId="{272BF630-E53F-4B4F-B11F-2882E41E49BF}" type="presOf" srcId="{49CCB76B-1765-4E49-97A4-1F2410A28252}" destId="{3E6048F5-8EB6-4F81-8773-C45685EAA108}" srcOrd="0" destOrd="0" presId="urn:microsoft.com/office/officeart/2005/8/layout/vList2"/>
    <dgm:cxn modelId="{8C872A04-51A7-4740-8F6B-3DBAD75A48D1}" type="presOf" srcId="{C4044E07-4260-43FE-B883-6849894A261B}" destId="{6FCD7E74-C5C6-43B6-83E7-BBD2B8ED1301}" srcOrd="0" destOrd="0" presId="urn:microsoft.com/office/officeart/2005/8/layout/vList2"/>
    <dgm:cxn modelId="{FCBFB669-4D7E-4AD3-A371-9E41E2D0FF67}" type="presOf" srcId="{0B9B5A28-59AD-4833-91F9-FD28EB73111D}" destId="{59431D8B-E6B2-4D0D-9269-85C6324E0939}" srcOrd="0" destOrd="0" presId="urn:microsoft.com/office/officeart/2005/8/layout/vList2"/>
    <dgm:cxn modelId="{43CE2438-BCD7-4763-A008-3BE8C0937DD3}" type="presParOf" srcId="{59431D8B-E6B2-4D0D-9269-85C6324E0939}" destId="{64BDBDB1-C11E-4ABF-BF56-ADF0C2F4C35E}" srcOrd="0" destOrd="0" presId="urn:microsoft.com/office/officeart/2005/8/layout/vList2"/>
    <dgm:cxn modelId="{6420A29B-8B05-4D27-A4C2-B6A72C765776}" type="presParOf" srcId="{59431D8B-E6B2-4D0D-9269-85C6324E0939}" destId="{3E6048F5-8EB6-4F81-8773-C45685EAA108}" srcOrd="1" destOrd="0" presId="urn:microsoft.com/office/officeart/2005/8/layout/vList2"/>
    <dgm:cxn modelId="{BFA4FA61-1ED4-4C5A-912B-B191D60BA173}" type="presParOf" srcId="{59431D8B-E6B2-4D0D-9269-85C6324E0939}" destId="{E7354862-CD11-43DC-8A21-C7F718CCA64F}" srcOrd="2" destOrd="0" presId="urn:microsoft.com/office/officeart/2005/8/layout/vList2"/>
    <dgm:cxn modelId="{78A2DB78-1F60-4D6A-AE93-799909A59C48}" type="presParOf" srcId="{59431D8B-E6B2-4D0D-9269-85C6324E0939}" destId="{6FCD7E74-C5C6-43B6-83E7-BBD2B8ED130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60942C-A05F-4A43-9337-A543403FA76D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F0379F9-6E01-436A-B25A-C2ACD984D105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 модели желаемого общества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90B72402-5FC7-4676-8FCA-420F577C1E94}" type="parTrans" cxnId="{37659971-470E-4ADC-8D74-BBC7CBD94600}">
      <dgm:prSet/>
      <dgm:spPr/>
      <dgm:t>
        <a:bodyPr/>
        <a:lstStyle/>
        <a:p>
          <a:endParaRPr lang="ru-RU"/>
        </a:p>
      </dgm:t>
    </dgm:pt>
    <dgm:pt modelId="{E0D74B11-F38B-47A0-BD55-9BFCD11FB97B}" type="sibTrans" cxnId="{37659971-470E-4ADC-8D74-BBC7CBD94600}">
      <dgm:prSet/>
      <dgm:spPr/>
      <dgm:t>
        <a:bodyPr/>
        <a:lstStyle/>
        <a:p>
          <a:endParaRPr lang="ru-RU"/>
        </a:p>
      </dgm:t>
    </dgm:pt>
    <dgm:pt modelId="{46A5D3D2-0B46-43CA-BD80-3F2ED8142D96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Правые (консерватизм, фашизм)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C2BCFDC-4A4A-4559-B575-7BC2B9D5A46D}" type="parTrans" cxnId="{C47E6012-337C-4E95-BFAC-F468F1CFDA9A}">
      <dgm:prSet/>
      <dgm:spPr/>
      <dgm:t>
        <a:bodyPr/>
        <a:lstStyle/>
        <a:p>
          <a:endParaRPr lang="ru-RU"/>
        </a:p>
      </dgm:t>
    </dgm:pt>
    <dgm:pt modelId="{698227FE-25F3-4F27-864E-794249A3D109}" type="sibTrans" cxnId="{C47E6012-337C-4E95-BFAC-F468F1CFDA9A}">
      <dgm:prSet/>
      <dgm:spPr/>
      <dgm:t>
        <a:bodyPr/>
        <a:lstStyle/>
        <a:p>
          <a:endParaRPr lang="ru-RU"/>
        </a:p>
      </dgm:t>
    </dgm:pt>
    <dgm:pt modelId="{CAB7486B-264D-4A81-A7B8-A0B9718E63F7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Центристские (либерализм)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34A1CE3-8AAE-475C-976F-5A5D1EBECFE4}" type="parTrans" cxnId="{E03F6F99-B14D-4777-90C5-74E5E955088A}">
      <dgm:prSet/>
      <dgm:spPr/>
      <dgm:t>
        <a:bodyPr/>
        <a:lstStyle/>
        <a:p>
          <a:endParaRPr lang="ru-RU"/>
        </a:p>
      </dgm:t>
    </dgm:pt>
    <dgm:pt modelId="{40088C52-D4CE-409E-9951-060CB3954D69}" type="sibTrans" cxnId="{E03F6F99-B14D-4777-90C5-74E5E955088A}">
      <dgm:prSet/>
      <dgm:spPr/>
      <dgm:t>
        <a:bodyPr/>
        <a:lstStyle/>
        <a:p>
          <a:endParaRPr lang="ru-RU"/>
        </a:p>
      </dgm:t>
    </dgm:pt>
    <dgm:pt modelId="{A9227CC3-A96B-4F59-9424-98BD6BAE5052}">
      <dgm:prSet custT="1"/>
      <dgm:spPr/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Левые социализм, коммунизм, анархизм)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2295F8A-B608-474F-95D8-03BEFECA03D6}" type="parTrans" cxnId="{10DB0FB3-EDD2-495E-8E4D-F8CA900C3549}">
      <dgm:prSet/>
      <dgm:spPr/>
      <dgm:t>
        <a:bodyPr/>
        <a:lstStyle/>
        <a:p>
          <a:endParaRPr lang="ru-RU"/>
        </a:p>
      </dgm:t>
    </dgm:pt>
    <dgm:pt modelId="{61FF3129-954D-4AD0-888B-7FAAD218A6C2}" type="sibTrans" cxnId="{10DB0FB3-EDD2-495E-8E4D-F8CA900C3549}">
      <dgm:prSet/>
      <dgm:spPr/>
      <dgm:t>
        <a:bodyPr/>
        <a:lstStyle/>
        <a:p>
          <a:endParaRPr lang="ru-RU"/>
        </a:p>
      </dgm:t>
    </dgm:pt>
    <dgm:pt modelId="{9E940E2C-4086-48BE-8546-08256FF0BA7A}" type="pres">
      <dgm:prSet presAssocID="{9360942C-A05F-4A43-9337-A543403FA76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724458-D053-443A-9F64-3D9CCEBF4EE0}" type="pres">
      <dgm:prSet presAssocID="{0F0379F9-6E01-436A-B25A-C2ACD984D105}" presName="root1" presStyleCnt="0"/>
      <dgm:spPr/>
    </dgm:pt>
    <dgm:pt modelId="{2CA70D3A-89CC-49C6-8A27-2328FF42F2E5}" type="pres">
      <dgm:prSet presAssocID="{0F0379F9-6E01-436A-B25A-C2ACD984D10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CD404E-3246-43AE-8702-110D4EC68D5F}" type="pres">
      <dgm:prSet presAssocID="{0F0379F9-6E01-436A-B25A-C2ACD984D105}" presName="level2hierChild" presStyleCnt="0"/>
      <dgm:spPr/>
    </dgm:pt>
    <dgm:pt modelId="{E31E166B-97DE-4225-A4F1-2477EF802CBF}" type="pres">
      <dgm:prSet presAssocID="{2C2BCFDC-4A4A-4559-B575-7BC2B9D5A46D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F13247A-795F-4C91-AD84-E4FF9511C8BD}" type="pres">
      <dgm:prSet presAssocID="{2C2BCFDC-4A4A-4559-B575-7BC2B9D5A46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E0A2829-CE3E-4A57-B0FB-A2125CD570D1}" type="pres">
      <dgm:prSet presAssocID="{46A5D3D2-0B46-43CA-BD80-3F2ED8142D96}" presName="root2" presStyleCnt="0"/>
      <dgm:spPr/>
    </dgm:pt>
    <dgm:pt modelId="{631CEAD8-1779-4EE7-94F8-FA436DBFAE4F}" type="pres">
      <dgm:prSet presAssocID="{46A5D3D2-0B46-43CA-BD80-3F2ED8142D96}" presName="LevelTwoTextNode" presStyleLbl="node2" presStyleIdx="0" presStyleCnt="3" custScaleX="195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CF05AB-A05D-4C29-9FD0-2A860F61AFC9}" type="pres">
      <dgm:prSet presAssocID="{46A5D3D2-0B46-43CA-BD80-3F2ED8142D96}" presName="level3hierChild" presStyleCnt="0"/>
      <dgm:spPr/>
    </dgm:pt>
    <dgm:pt modelId="{A2E62B71-BF74-4EDA-B99B-4DEFDEED8523}" type="pres">
      <dgm:prSet presAssocID="{A34A1CE3-8AAE-475C-976F-5A5D1EBECFE4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03412B5-4D74-4595-B9C2-E78535C71D11}" type="pres">
      <dgm:prSet presAssocID="{A34A1CE3-8AAE-475C-976F-5A5D1EBECFE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D5A7D3E-864B-4BCB-B72C-9A8EF372E15B}" type="pres">
      <dgm:prSet presAssocID="{CAB7486B-264D-4A81-A7B8-A0B9718E63F7}" presName="root2" presStyleCnt="0"/>
      <dgm:spPr/>
    </dgm:pt>
    <dgm:pt modelId="{3C64454F-0DAD-4DCA-956A-1825D87F78B0}" type="pres">
      <dgm:prSet presAssocID="{CAB7486B-264D-4A81-A7B8-A0B9718E63F7}" presName="LevelTwoTextNode" presStyleLbl="node2" presStyleIdx="1" presStyleCnt="3" custScaleX="195098" custLinFactNeighborX="-920" custLinFactNeighborY="27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6B0478-D714-4E65-A6E8-70319A522A30}" type="pres">
      <dgm:prSet presAssocID="{CAB7486B-264D-4A81-A7B8-A0B9718E63F7}" presName="level3hierChild" presStyleCnt="0"/>
      <dgm:spPr/>
    </dgm:pt>
    <dgm:pt modelId="{75358465-7276-4627-A15D-E4C605DFA7D6}" type="pres">
      <dgm:prSet presAssocID="{02295F8A-B608-474F-95D8-03BEFECA03D6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46DD02E-DA23-48C9-B53E-39F4CADAE25B}" type="pres">
      <dgm:prSet presAssocID="{02295F8A-B608-474F-95D8-03BEFECA03D6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B06B4C0-3AAB-440F-A5F4-7F9F3D9147A9}" type="pres">
      <dgm:prSet presAssocID="{A9227CC3-A96B-4F59-9424-98BD6BAE5052}" presName="root2" presStyleCnt="0"/>
      <dgm:spPr/>
    </dgm:pt>
    <dgm:pt modelId="{935174F5-5DC3-4AD4-B00D-B150AC7890BF}" type="pres">
      <dgm:prSet presAssocID="{A9227CC3-A96B-4F59-9424-98BD6BAE5052}" presName="LevelTwoTextNode" presStyleLbl="node2" presStyleIdx="2" presStyleCnt="3" custScaleX="195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05C359-9A68-4A1C-A8A5-DA168339482D}" type="pres">
      <dgm:prSet presAssocID="{A9227CC3-A96B-4F59-9424-98BD6BAE5052}" presName="level3hierChild" presStyleCnt="0"/>
      <dgm:spPr/>
    </dgm:pt>
  </dgm:ptLst>
  <dgm:cxnLst>
    <dgm:cxn modelId="{25129043-FC79-45AA-9E23-E6D0F5669770}" type="presOf" srcId="{A34A1CE3-8AAE-475C-976F-5A5D1EBECFE4}" destId="{703412B5-4D74-4595-B9C2-E78535C71D11}" srcOrd="1" destOrd="0" presId="urn:microsoft.com/office/officeart/2008/layout/HorizontalMultiLevelHierarchy"/>
    <dgm:cxn modelId="{606904BC-B01F-48DF-BE9B-9A1474CDF74D}" type="presOf" srcId="{CAB7486B-264D-4A81-A7B8-A0B9718E63F7}" destId="{3C64454F-0DAD-4DCA-956A-1825D87F78B0}" srcOrd="0" destOrd="0" presId="urn:microsoft.com/office/officeart/2008/layout/HorizontalMultiLevelHierarchy"/>
    <dgm:cxn modelId="{4C2A43C1-9679-464D-B75D-76AF4ABE22F8}" type="presOf" srcId="{A34A1CE3-8AAE-475C-976F-5A5D1EBECFE4}" destId="{A2E62B71-BF74-4EDA-B99B-4DEFDEED8523}" srcOrd="0" destOrd="0" presId="urn:microsoft.com/office/officeart/2008/layout/HorizontalMultiLevelHierarchy"/>
    <dgm:cxn modelId="{F1FF556D-E884-40D9-84BB-60723B63E404}" type="presOf" srcId="{0F0379F9-6E01-436A-B25A-C2ACD984D105}" destId="{2CA70D3A-89CC-49C6-8A27-2328FF42F2E5}" srcOrd="0" destOrd="0" presId="urn:microsoft.com/office/officeart/2008/layout/HorizontalMultiLevelHierarchy"/>
    <dgm:cxn modelId="{10DB0FB3-EDD2-495E-8E4D-F8CA900C3549}" srcId="{0F0379F9-6E01-436A-B25A-C2ACD984D105}" destId="{A9227CC3-A96B-4F59-9424-98BD6BAE5052}" srcOrd="2" destOrd="0" parTransId="{02295F8A-B608-474F-95D8-03BEFECA03D6}" sibTransId="{61FF3129-954D-4AD0-888B-7FAAD218A6C2}"/>
    <dgm:cxn modelId="{665B5084-9EB0-4117-B5C3-84C8C43D11E3}" type="presOf" srcId="{46A5D3D2-0B46-43CA-BD80-3F2ED8142D96}" destId="{631CEAD8-1779-4EE7-94F8-FA436DBFAE4F}" srcOrd="0" destOrd="0" presId="urn:microsoft.com/office/officeart/2008/layout/HorizontalMultiLevelHierarchy"/>
    <dgm:cxn modelId="{94CD9E08-CD8A-46FB-A775-928C0E3DFEC2}" type="presOf" srcId="{02295F8A-B608-474F-95D8-03BEFECA03D6}" destId="{75358465-7276-4627-A15D-E4C605DFA7D6}" srcOrd="0" destOrd="0" presId="urn:microsoft.com/office/officeart/2008/layout/HorizontalMultiLevelHierarchy"/>
    <dgm:cxn modelId="{F1F329EC-520E-422D-B98D-9A9D0A134B5D}" type="presOf" srcId="{02295F8A-B608-474F-95D8-03BEFECA03D6}" destId="{846DD02E-DA23-48C9-B53E-39F4CADAE25B}" srcOrd="1" destOrd="0" presId="urn:microsoft.com/office/officeart/2008/layout/HorizontalMultiLevelHierarchy"/>
    <dgm:cxn modelId="{6B50A9DF-F9C2-4FFB-A9C7-B77875617630}" type="presOf" srcId="{9360942C-A05F-4A43-9337-A543403FA76D}" destId="{9E940E2C-4086-48BE-8546-08256FF0BA7A}" srcOrd="0" destOrd="0" presId="urn:microsoft.com/office/officeart/2008/layout/HorizontalMultiLevelHierarchy"/>
    <dgm:cxn modelId="{E4D1187E-2CB6-4C49-82D0-025F7C74EFE5}" type="presOf" srcId="{2C2BCFDC-4A4A-4559-B575-7BC2B9D5A46D}" destId="{4F13247A-795F-4C91-AD84-E4FF9511C8BD}" srcOrd="1" destOrd="0" presId="urn:microsoft.com/office/officeart/2008/layout/HorizontalMultiLevelHierarchy"/>
    <dgm:cxn modelId="{C47E6012-337C-4E95-BFAC-F468F1CFDA9A}" srcId="{0F0379F9-6E01-436A-B25A-C2ACD984D105}" destId="{46A5D3D2-0B46-43CA-BD80-3F2ED8142D96}" srcOrd="0" destOrd="0" parTransId="{2C2BCFDC-4A4A-4559-B575-7BC2B9D5A46D}" sibTransId="{698227FE-25F3-4F27-864E-794249A3D109}"/>
    <dgm:cxn modelId="{6F3D0961-F95D-4544-A8C0-8BF074856823}" type="presOf" srcId="{A9227CC3-A96B-4F59-9424-98BD6BAE5052}" destId="{935174F5-5DC3-4AD4-B00D-B150AC7890BF}" srcOrd="0" destOrd="0" presId="urn:microsoft.com/office/officeart/2008/layout/HorizontalMultiLevelHierarchy"/>
    <dgm:cxn modelId="{623D12D8-CEFE-4D15-ABE2-39DE9C0C0B83}" type="presOf" srcId="{2C2BCFDC-4A4A-4559-B575-7BC2B9D5A46D}" destId="{E31E166B-97DE-4225-A4F1-2477EF802CBF}" srcOrd="0" destOrd="0" presId="urn:microsoft.com/office/officeart/2008/layout/HorizontalMultiLevelHierarchy"/>
    <dgm:cxn modelId="{E03F6F99-B14D-4777-90C5-74E5E955088A}" srcId="{0F0379F9-6E01-436A-B25A-C2ACD984D105}" destId="{CAB7486B-264D-4A81-A7B8-A0B9718E63F7}" srcOrd="1" destOrd="0" parTransId="{A34A1CE3-8AAE-475C-976F-5A5D1EBECFE4}" sibTransId="{40088C52-D4CE-409E-9951-060CB3954D69}"/>
    <dgm:cxn modelId="{37659971-470E-4ADC-8D74-BBC7CBD94600}" srcId="{9360942C-A05F-4A43-9337-A543403FA76D}" destId="{0F0379F9-6E01-436A-B25A-C2ACD984D105}" srcOrd="0" destOrd="0" parTransId="{90B72402-5FC7-4676-8FCA-420F577C1E94}" sibTransId="{E0D74B11-F38B-47A0-BD55-9BFCD11FB97B}"/>
    <dgm:cxn modelId="{4F4BD4BB-F791-4F4B-A64F-52A8FEB3C423}" type="presParOf" srcId="{9E940E2C-4086-48BE-8546-08256FF0BA7A}" destId="{BB724458-D053-443A-9F64-3D9CCEBF4EE0}" srcOrd="0" destOrd="0" presId="urn:microsoft.com/office/officeart/2008/layout/HorizontalMultiLevelHierarchy"/>
    <dgm:cxn modelId="{34225E54-E716-43D2-92E8-258CE9BA4E57}" type="presParOf" srcId="{BB724458-D053-443A-9F64-3D9CCEBF4EE0}" destId="{2CA70D3A-89CC-49C6-8A27-2328FF42F2E5}" srcOrd="0" destOrd="0" presId="urn:microsoft.com/office/officeart/2008/layout/HorizontalMultiLevelHierarchy"/>
    <dgm:cxn modelId="{84C39858-C886-4C65-ADF9-13E19EECB99F}" type="presParOf" srcId="{BB724458-D053-443A-9F64-3D9CCEBF4EE0}" destId="{78CD404E-3246-43AE-8702-110D4EC68D5F}" srcOrd="1" destOrd="0" presId="urn:microsoft.com/office/officeart/2008/layout/HorizontalMultiLevelHierarchy"/>
    <dgm:cxn modelId="{6E1B8524-C44F-438B-BB85-8B4C8CBA8937}" type="presParOf" srcId="{78CD404E-3246-43AE-8702-110D4EC68D5F}" destId="{E31E166B-97DE-4225-A4F1-2477EF802CBF}" srcOrd="0" destOrd="0" presId="urn:microsoft.com/office/officeart/2008/layout/HorizontalMultiLevelHierarchy"/>
    <dgm:cxn modelId="{7EB2A785-3973-4072-AB76-11FEAB437E98}" type="presParOf" srcId="{E31E166B-97DE-4225-A4F1-2477EF802CBF}" destId="{4F13247A-795F-4C91-AD84-E4FF9511C8BD}" srcOrd="0" destOrd="0" presId="urn:microsoft.com/office/officeart/2008/layout/HorizontalMultiLevelHierarchy"/>
    <dgm:cxn modelId="{83FF8181-F385-4084-97DB-C4B1A3CB44C6}" type="presParOf" srcId="{78CD404E-3246-43AE-8702-110D4EC68D5F}" destId="{AE0A2829-CE3E-4A57-B0FB-A2125CD570D1}" srcOrd="1" destOrd="0" presId="urn:microsoft.com/office/officeart/2008/layout/HorizontalMultiLevelHierarchy"/>
    <dgm:cxn modelId="{3AE9A019-E32A-4DA8-ADB1-B4572DE5034C}" type="presParOf" srcId="{AE0A2829-CE3E-4A57-B0FB-A2125CD570D1}" destId="{631CEAD8-1779-4EE7-94F8-FA436DBFAE4F}" srcOrd="0" destOrd="0" presId="urn:microsoft.com/office/officeart/2008/layout/HorizontalMultiLevelHierarchy"/>
    <dgm:cxn modelId="{92374104-A0A3-4632-809F-1EFEBFF51483}" type="presParOf" srcId="{AE0A2829-CE3E-4A57-B0FB-A2125CD570D1}" destId="{11CF05AB-A05D-4C29-9FD0-2A860F61AFC9}" srcOrd="1" destOrd="0" presId="urn:microsoft.com/office/officeart/2008/layout/HorizontalMultiLevelHierarchy"/>
    <dgm:cxn modelId="{364EC0C9-9090-457A-A4E3-54943FEF2FB9}" type="presParOf" srcId="{78CD404E-3246-43AE-8702-110D4EC68D5F}" destId="{A2E62B71-BF74-4EDA-B99B-4DEFDEED8523}" srcOrd="2" destOrd="0" presId="urn:microsoft.com/office/officeart/2008/layout/HorizontalMultiLevelHierarchy"/>
    <dgm:cxn modelId="{58A41A7B-63A8-4D55-B7DD-553EA27AA23C}" type="presParOf" srcId="{A2E62B71-BF74-4EDA-B99B-4DEFDEED8523}" destId="{703412B5-4D74-4595-B9C2-E78535C71D11}" srcOrd="0" destOrd="0" presId="urn:microsoft.com/office/officeart/2008/layout/HorizontalMultiLevelHierarchy"/>
    <dgm:cxn modelId="{A12C3F3D-88C9-47DB-AA35-5ED7F9B7957C}" type="presParOf" srcId="{78CD404E-3246-43AE-8702-110D4EC68D5F}" destId="{8D5A7D3E-864B-4BCB-B72C-9A8EF372E15B}" srcOrd="3" destOrd="0" presId="urn:microsoft.com/office/officeart/2008/layout/HorizontalMultiLevelHierarchy"/>
    <dgm:cxn modelId="{DCCA4463-11A9-4FF9-9B30-0B3B2BFD1DB2}" type="presParOf" srcId="{8D5A7D3E-864B-4BCB-B72C-9A8EF372E15B}" destId="{3C64454F-0DAD-4DCA-956A-1825D87F78B0}" srcOrd="0" destOrd="0" presId="urn:microsoft.com/office/officeart/2008/layout/HorizontalMultiLevelHierarchy"/>
    <dgm:cxn modelId="{888F7531-55BC-46CD-B908-E7CDA7DB8636}" type="presParOf" srcId="{8D5A7D3E-864B-4BCB-B72C-9A8EF372E15B}" destId="{DA6B0478-D714-4E65-A6E8-70319A522A30}" srcOrd="1" destOrd="0" presId="urn:microsoft.com/office/officeart/2008/layout/HorizontalMultiLevelHierarchy"/>
    <dgm:cxn modelId="{1251C1AE-0B8E-4134-8E0C-0A0B7257E786}" type="presParOf" srcId="{78CD404E-3246-43AE-8702-110D4EC68D5F}" destId="{75358465-7276-4627-A15D-E4C605DFA7D6}" srcOrd="4" destOrd="0" presId="urn:microsoft.com/office/officeart/2008/layout/HorizontalMultiLevelHierarchy"/>
    <dgm:cxn modelId="{EA84C57B-F24C-418D-AED5-338FA4A47F9E}" type="presParOf" srcId="{75358465-7276-4627-A15D-E4C605DFA7D6}" destId="{846DD02E-DA23-48C9-B53E-39F4CADAE25B}" srcOrd="0" destOrd="0" presId="urn:microsoft.com/office/officeart/2008/layout/HorizontalMultiLevelHierarchy"/>
    <dgm:cxn modelId="{38954ADA-70AC-4E5B-89A5-D2D1A1A54C06}" type="presParOf" srcId="{78CD404E-3246-43AE-8702-110D4EC68D5F}" destId="{CB06B4C0-3AAB-440F-A5F4-7F9F3D9147A9}" srcOrd="5" destOrd="0" presId="urn:microsoft.com/office/officeart/2008/layout/HorizontalMultiLevelHierarchy"/>
    <dgm:cxn modelId="{70E85842-D423-4788-A2F3-C9B01093D88C}" type="presParOf" srcId="{CB06B4C0-3AAB-440F-A5F4-7F9F3D9147A9}" destId="{935174F5-5DC3-4AD4-B00D-B150AC7890BF}" srcOrd="0" destOrd="0" presId="urn:microsoft.com/office/officeart/2008/layout/HorizontalMultiLevelHierarchy"/>
    <dgm:cxn modelId="{0754D387-D6CC-4276-8FCE-E22A6150ECA8}" type="presParOf" srcId="{CB06B4C0-3AAB-440F-A5F4-7F9F3D9147A9}" destId="{8E05C359-9A68-4A1C-A8A5-DA168339482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60942C-A05F-4A43-9337-A543403FA76D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0F0379F9-6E01-436A-B25A-C2ACD984D105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 методам и средствам реализации идей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90B72402-5FC7-4676-8FCA-420F577C1E94}" type="parTrans" cxnId="{37659971-470E-4ADC-8D74-BBC7CBD94600}">
      <dgm:prSet/>
      <dgm:spPr/>
      <dgm:t>
        <a:bodyPr/>
        <a:lstStyle/>
        <a:p>
          <a:endParaRPr lang="ru-RU"/>
        </a:p>
      </dgm:t>
    </dgm:pt>
    <dgm:pt modelId="{E0D74B11-F38B-47A0-BD55-9BFCD11FB97B}" type="sibTrans" cxnId="{37659971-470E-4ADC-8D74-BBC7CBD94600}">
      <dgm:prSet/>
      <dgm:spPr/>
      <dgm:t>
        <a:bodyPr/>
        <a:lstStyle/>
        <a:p>
          <a:endParaRPr lang="ru-RU"/>
        </a:p>
      </dgm:t>
    </dgm:pt>
    <dgm:pt modelId="{46A5D3D2-0B46-43CA-BD80-3F2ED8142D96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Консервативные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C2BCFDC-4A4A-4559-B575-7BC2B9D5A46D}" type="parTrans" cxnId="{C47E6012-337C-4E95-BFAC-F468F1CFDA9A}">
      <dgm:prSet/>
      <dgm:spPr/>
      <dgm:t>
        <a:bodyPr/>
        <a:lstStyle/>
        <a:p>
          <a:endParaRPr lang="ru-RU"/>
        </a:p>
      </dgm:t>
    </dgm:pt>
    <dgm:pt modelId="{698227FE-25F3-4F27-864E-794249A3D109}" type="sibTrans" cxnId="{C47E6012-337C-4E95-BFAC-F468F1CFDA9A}">
      <dgm:prSet/>
      <dgm:spPr/>
      <dgm:t>
        <a:bodyPr/>
        <a:lstStyle/>
        <a:p>
          <a:endParaRPr lang="ru-RU"/>
        </a:p>
      </dgm:t>
    </dgm:pt>
    <dgm:pt modelId="{CAB7486B-264D-4A81-A7B8-A0B9718E63F7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Умеренные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34A1CE3-8AAE-475C-976F-5A5D1EBECFE4}" type="parTrans" cxnId="{E03F6F99-B14D-4777-90C5-74E5E955088A}">
      <dgm:prSet/>
      <dgm:spPr/>
      <dgm:t>
        <a:bodyPr/>
        <a:lstStyle/>
        <a:p>
          <a:endParaRPr lang="ru-RU"/>
        </a:p>
      </dgm:t>
    </dgm:pt>
    <dgm:pt modelId="{40088C52-D4CE-409E-9951-060CB3954D69}" type="sibTrans" cxnId="{E03F6F99-B14D-4777-90C5-74E5E955088A}">
      <dgm:prSet/>
      <dgm:spPr/>
      <dgm:t>
        <a:bodyPr/>
        <a:lstStyle/>
        <a:p>
          <a:endParaRPr lang="ru-RU"/>
        </a:p>
      </dgm:t>
    </dgm:pt>
    <dgm:pt modelId="{A9227CC3-A96B-4F59-9424-98BD6BAE5052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Радикальные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2295F8A-B608-474F-95D8-03BEFECA03D6}" type="parTrans" cxnId="{10DB0FB3-EDD2-495E-8E4D-F8CA900C3549}">
      <dgm:prSet/>
      <dgm:spPr/>
      <dgm:t>
        <a:bodyPr/>
        <a:lstStyle/>
        <a:p>
          <a:endParaRPr lang="ru-RU"/>
        </a:p>
      </dgm:t>
    </dgm:pt>
    <dgm:pt modelId="{61FF3129-954D-4AD0-888B-7FAAD218A6C2}" type="sibTrans" cxnId="{10DB0FB3-EDD2-495E-8E4D-F8CA900C3549}">
      <dgm:prSet/>
      <dgm:spPr/>
      <dgm:t>
        <a:bodyPr/>
        <a:lstStyle/>
        <a:p>
          <a:endParaRPr lang="ru-RU"/>
        </a:p>
      </dgm:t>
    </dgm:pt>
    <dgm:pt modelId="{9E940E2C-4086-48BE-8546-08256FF0BA7A}" type="pres">
      <dgm:prSet presAssocID="{9360942C-A05F-4A43-9337-A543403FA76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724458-D053-443A-9F64-3D9CCEBF4EE0}" type="pres">
      <dgm:prSet presAssocID="{0F0379F9-6E01-436A-B25A-C2ACD984D105}" presName="root1" presStyleCnt="0"/>
      <dgm:spPr/>
    </dgm:pt>
    <dgm:pt modelId="{2CA70D3A-89CC-49C6-8A27-2328FF42F2E5}" type="pres">
      <dgm:prSet presAssocID="{0F0379F9-6E01-436A-B25A-C2ACD984D10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CD404E-3246-43AE-8702-110D4EC68D5F}" type="pres">
      <dgm:prSet presAssocID="{0F0379F9-6E01-436A-B25A-C2ACD984D105}" presName="level2hierChild" presStyleCnt="0"/>
      <dgm:spPr/>
    </dgm:pt>
    <dgm:pt modelId="{E31E166B-97DE-4225-A4F1-2477EF802CBF}" type="pres">
      <dgm:prSet presAssocID="{2C2BCFDC-4A4A-4559-B575-7BC2B9D5A46D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F13247A-795F-4C91-AD84-E4FF9511C8BD}" type="pres">
      <dgm:prSet presAssocID="{2C2BCFDC-4A4A-4559-B575-7BC2B9D5A46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E0A2829-CE3E-4A57-B0FB-A2125CD570D1}" type="pres">
      <dgm:prSet presAssocID="{46A5D3D2-0B46-43CA-BD80-3F2ED8142D96}" presName="root2" presStyleCnt="0"/>
      <dgm:spPr/>
    </dgm:pt>
    <dgm:pt modelId="{631CEAD8-1779-4EE7-94F8-FA436DBFAE4F}" type="pres">
      <dgm:prSet presAssocID="{46A5D3D2-0B46-43CA-BD80-3F2ED8142D96}" presName="LevelTwoTextNode" presStyleLbl="node2" presStyleIdx="0" presStyleCnt="3" custScaleX="195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CF05AB-A05D-4C29-9FD0-2A860F61AFC9}" type="pres">
      <dgm:prSet presAssocID="{46A5D3D2-0B46-43CA-BD80-3F2ED8142D96}" presName="level3hierChild" presStyleCnt="0"/>
      <dgm:spPr/>
    </dgm:pt>
    <dgm:pt modelId="{A2E62B71-BF74-4EDA-B99B-4DEFDEED8523}" type="pres">
      <dgm:prSet presAssocID="{A34A1CE3-8AAE-475C-976F-5A5D1EBECFE4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03412B5-4D74-4595-B9C2-E78535C71D11}" type="pres">
      <dgm:prSet presAssocID="{A34A1CE3-8AAE-475C-976F-5A5D1EBECFE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D5A7D3E-864B-4BCB-B72C-9A8EF372E15B}" type="pres">
      <dgm:prSet presAssocID="{CAB7486B-264D-4A81-A7B8-A0B9718E63F7}" presName="root2" presStyleCnt="0"/>
      <dgm:spPr/>
    </dgm:pt>
    <dgm:pt modelId="{3C64454F-0DAD-4DCA-956A-1825D87F78B0}" type="pres">
      <dgm:prSet presAssocID="{CAB7486B-264D-4A81-A7B8-A0B9718E63F7}" presName="LevelTwoTextNode" presStyleLbl="node2" presStyleIdx="1" presStyleCnt="3" custScaleX="195098" custLinFactNeighborX="-920" custLinFactNeighborY="27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6B0478-D714-4E65-A6E8-70319A522A30}" type="pres">
      <dgm:prSet presAssocID="{CAB7486B-264D-4A81-A7B8-A0B9718E63F7}" presName="level3hierChild" presStyleCnt="0"/>
      <dgm:spPr/>
    </dgm:pt>
    <dgm:pt modelId="{75358465-7276-4627-A15D-E4C605DFA7D6}" type="pres">
      <dgm:prSet presAssocID="{02295F8A-B608-474F-95D8-03BEFECA03D6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46DD02E-DA23-48C9-B53E-39F4CADAE25B}" type="pres">
      <dgm:prSet presAssocID="{02295F8A-B608-474F-95D8-03BEFECA03D6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B06B4C0-3AAB-440F-A5F4-7F9F3D9147A9}" type="pres">
      <dgm:prSet presAssocID="{A9227CC3-A96B-4F59-9424-98BD6BAE5052}" presName="root2" presStyleCnt="0"/>
      <dgm:spPr/>
    </dgm:pt>
    <dgm:pt modelId="{935174F5-5DC3-4AD4-B00D-B150AC7890BF}" type="pres">
      <dgm:prSet presAssocID="{A9227CC3-A96B-4F59-9424-98BD6BAE5052}" presName="LevelTwoTextNode" presStyleLbl="node2" presStyleIdx="2" presStyleCnt="3" custScaleX="195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05C359-9A68-4A1C-A8A5-DA168339482D}" type="pres">
      <dgm:prSet presAssocID="{A9227CC3-A96B-4F59-9424-98BD6BAE5052}" presName="level3hierChild" presStyleCnt="0"/>
      <dgm:spPr/>
    </dgm:pt>
  </dgm:ptLst>
  <dgm:cxnLst>
    <dgm:cxn modelId="{C015A6B3-7B50-4C79-9D5E-AEA0929FB697}" type="presOf" srcId="{0F0379F9-6E01-436A-B25A-C2ACD984D105}" destId="{2CA70D3A-89CC-49C6-8A27-2328FF42F2E5}" srcOrd="0" destOrd="0" presId="urn:microsoft.com/office/officeart/2008/layout/HorizontalMultiLevelHierarchy"/>
    <dgm:cxn modelId="{5CB648EF-EBE9-45FC-963C-340D6D519692}" type="presOf" srcId="{CAB7486B-264D-4A81-A7B8-A0B9718E63F7}" destId="{3C64454F-0DAD-4DCA-956A-1825D87F78B0}" srcOrd="0" destOrd="0" presId="urn:microsoft.com/office/officeart/2008/layout/HorizontalMultiLevelHierarchy"/>
    <dgm:cxn modelId="{DDF3A64C-6EDE-4A52-93C8-C62AA8BED981}" type="presOf" srcId="{02295F8A-B608-474F-95D8-03BEFECA03D6}" destId="{846DD02E-DA23-48C9-B53E-39F4CADAE25B}" srcOrd="1" destOrd="0" presId="urn:microsoft.com/office/officeart/2008/layout/HorizontalMultiLevelHierarchy"/>
    <dgm:cxn modelId="{2004E71E-08C3-4F70-8A0B-14064FD5686E}" type="presOf" srcId="{9360942C-A05F-4A43-9337-A543403FA76D}" destId="{9E940E2C-4086-48BE-8546-08256FF0BA7A}" srcOrd="0" destOrd="0" presId="urn:microsoft.com/office/officeart/2008/layout/HorizontalMultiLevelHierarchy"/>
    <dgm:cxn modelId="{31FA5B86-6884-4216-AEC9-7F750FA5F3CF}" type="presOf" srcId="{A34A1CE3-8AAE-475C-976F-5A5D1EBECFE4}" destId="{703412B5-4D74-4595-B9C2-E78535C71D11}" srcOrd="1" destOrd="0" presId="urn:microsoft.com/office/officeart/2008/layout/HorizontalMultiLevelHierarchy"/>
    <dgm:cxn modelId="{9C3999AB-7C89-4DBA-B2C6-EB7F5FA7CB68}" type="presOf" srcId="{46A5D3D2-0B46-43CA-BD80-3F2ED8142D96}" destId="{631CEAD8-1779-4EE7-94F8-FA436DBFAE4F}" srcOrd="0" destOrd="0" presId="urn:microsoft.com/office/officeart/2008/layout/HorizontalMultiLevelHierarchy"/>
    <dgm:cxn modelId="{10DB0FB3-EDD2-495E-8E4D-F8CA900C3549}" srcId="{0F0379F9-6E01-436A-B25A-C2ACD984D105}" destId="{A9227CC3-A96B-4F59-9424-98BD6BAE5052}" srcOrd="2" destOrd="0" parTransId="{02295F8A-B608-474F-95D8-03BEFECA03D6}" sibTransId="{61FF3129-954D-4AD0-888B-7FAAD218A6C2}"/>
    <dgm:cxn modelId="{9B3D7F0C-C642-4C59-B5A0-076B1F745A1A}" type="presOf" srcId="{2C2BCFDC-4A4A-4559-B575-7BC2B9D5A46D}" destId="{E31E166B-97DE-4225-A4F1-2477EF802CBF}" srcOrd="0" destOrd="0" presId="urn:microsoft.com/office/officeart/2008/layout/HorizontalMultiLevelHierarchy"/>
    <dgm:cxn modelId="{A585BF0C-9B97-4593-ADE7-978D7AA3E6BA}" type="presOf" srcId="{A34A1CE3-8AAE-475C-976F-5A5D1EBECFE4}" destId="{A2E62B71-BF74-4EDA-B99B-4DEFDEED8523}" srcOrd="0" destOrd="0" presId="urn:microsoft.com/office/officeart/2008/layout/HorizontalMultiLevelHierarchy"/>
    <dgm:cxn modelId="{C47E6012-337C-4E95-BFAC-F468F1CFDA9A}" srcId="{0F0379F9-6E01-436A-B25A-C2ACD984D105}" destId="{46A5D3D2-0B46-43CA-BD80-3F2ED8142D96}" srcOrd="0" destOrd="0" parTransId="{2C2BCFDC-4A4A-4559-B575-7BC2B9D5A46D}" sibTransId="{698227FE-25F3-4F27-864E-794249A3D109}"/>
    <dgm:cxn modelId="{260ECB83-712C-43EA-A773-28EB55FA1F15}" type="presOf" srcId="{02295F8A-B608-474F-95D8-03BEFECA03D6}" destId="{75358465-7276-4627-A15D-E4C605DFA7D6}" srcOrd="0" destOrd="0" presId="urn:microsoft.com/office/officeart/2008/layout/HorizontalMultiLevelHierarchy"/>
    <dgm:cxn modelId="{805E75F9-B34B-43BE-A91F-9F5348E7B960}" type="presOf" srcId="{A9227CC3-A96B-4F59-9424-98BD6BAE5052}" destId="{935174F5-5DC3-4AD4-B00D-B150AC7890BF}" srcOrd="0" destOrd="0" presId="urn:microsoft.com/office/officeart/2008/layout/HorizontalMultiLevelHierarchy"/>
    <dgm:cxn modelId="{35ABFBC7-9CB2-4F76-9F7A-650F151BC155}" type="presOf" srcId="{2C2BCFDC-4A4A-4559-B575-7BC2B9D5A46D}" destId="{4F13247A-795F-4C91-AD84-E4FF9511C8BD}" srcOrd="1" destOrd="0" presId="urn:microsoft.com/office/officeart/2008/layout/HorizontalMultiLevelHierarchy"/>
    <dgm:cxn modelId="{E03F6F99-B14D-4777-90C5-74E5E955088A}" srcId="{0F0379F9-6E01-436A-B25A-C2ACD984D105}" destId="{CAB7486B-264D-4A81-A7B8-A0B9718E63F7}" srcOrd="1" destOrd="0" parTransId="{A34A1CE3-8AAE-475C-976F-5A5D1EBECFE4}" sibTransId="{40088C52-D4CE-409E-9951-060CB3954D69}"/>
    <dgm:cxn modelId="{37659971-470E-4ADC-8D74-BBC7CBD94600}" srcId="{9360942C-A05F-4A43-9337-A543403FA76D}" destId="{0F0379F9-6E01-436A-B25A-C2ACD984D105}" srcOrd="0" destOrd="0" parTransId="{90B72402-5FC7-4676-8FCA-420F577C1E94}" sibTransId="{E0D74B11-F38B-47A0-BD55-9BFCD11FB97B}"/>
    <dgm:cxn modelId="{D1081ACB-927F-4278-A1A6-FE437AE2F1BD}" type="presParOf" srcId="{9E940E2C-4086-48BE-8546-08256FF0BA7A}" destId="{BB724458-D053-443A-9F64-3D9CCEBF4EE0}" srcOrd="0" destOrd="0" presId="urn:microsoft.com/office/officeart/2008/layout/HorizontalMultiLevelHierarchy"/>
    <dgm:cxn modelId="{FBD88060-2E8E-4025-812B-158FCC8758CB}" type="presParOf" srcId="{BB724458-D053-443A-9F64-3D9CCEBF4EE0}" destId="{2CA70D3A-89CC-49C6-8A27-2328FF42F2E5}" srcOrd="0" destOrd="0" presId="urn:microsoft.com/office/officeart/2008/layout/HorizontalMultiLevelHierarchy"/>
    <dgm:cxn modelId="{FFE3705C-CDFD-4B26-90A3-0CB7214A3364}" type="presParOf" srcId="{BB724458-D053-443A-9F64-3D9CCEBF4EE0}" destId="{78CD404E-3246-43AE-8702-110D4EC68D5F}" srcOrd="1" destOrd="0" presId="urn:microsoft.com/office/officeart/2008/layout/HorizontalMultiLevelHierarchy"/>
    <dgm:cxn modelId="{C70EFF61-F891-4145-A13E-8FB963EA8543}" type="presParOf" srcId="{78CD404E-3246-43AE-8702-110D4EC68D5F}" destId="{E31E166B-97DE-4225-A4F1-2477EF802CBF}" srcOrd="0" destOrd="0" presId="urn:microsoft.com/office/officeart/2008/layout/HorizontalMultiLevelHierarchy"/>
    <dgm:cxn modelId="{70A547E1-56FC-407C-A2DB-6EAD76DF5560}" type="presParOf" srcId="{E31E166B-97DE-4225-A4F1-2477EF802CBF}" destId="{4F13247A-795F-4C91-AD84-E4FF9511C8BD}" srcOrd="0" destOrd="0" presId="urn:microsoft.com/office/officeart/2008/layout/HorizontalMultiLevelHierarchy"/>
    <dgm:cxn modelId="{E6DFE14C-536F-4413-9931-B0DCC7530681}" type="presParOf" srcId="{78CD404E-3246-43AE-8702-110D4EC68D5F}" destId="{AE0A2829-CE3E-4A57-B0FB-A2125CD570D1}" srcOrd="1" destOrd="0" presId="urn:microsoft.com/office/officeart/2008/layout/HorizontalMultiLevelHierarchy"/>
    <dgm:cxn modelId="{6C46395B-AD4A-4771-A4C5-5552D6331BCB}" type="presParOf" srcId="{AE0A2829-CE3E-4A57-B0FB-A2125CD570D1}" destId="{631CEAD8-1779-4EE7-94F8-FA436DBFAE4F}" srcOrd="0" destOrd="0" presId="urn:microsoft.com/office/officeart/2008/layout/HorizontalMultiLevelHierarchy"/>
    <dgm:cxn modelId="{9BD2FE0D-E6B4-4D8D-AB13-55E16FCCBDE7}" type="presParOf" srcId="{AE0A2829-CE3E-4A57-B0FB-A2125CD570D1}" destId="{11CF05AB-A05D-4C29-9FD0-2A860F61AFC9}" srcOrd="1" destOrd="0" presId="urn:microsoft.com/office/officeart/2008/layout/HorizontalMultiLevelHierarchy"/>
    <dgm:cxn modelId="{D97C3FBE-C4D4-4FC4-96A9-46A3F5C3EEB8}" type="presParOf" srcId="{78CD404E-3246-43AE-8702-110D4EC68D5F}" destId="{A2E62B71-BF74-4EDA-B99B-4DEFDEED8523}" srcOrd="2" destOrd="0" presId="urn:microsoft.com/office/officeart/2008/layout/HorizontalMultiLevelHierarchy"/>
    <dgm:cxn modelId="{337F7443-1BA0-47A4-840C-C4F3EE502E39}" type="presParOf" srcId="{A2E62B71-BF74-4EDA-B99B-4DEFDEED8523}" destId="{703412B5-4D74-4595-B9C2-E78535C71D11}" srcOrd="0" destOrd="0" presId="urn:microsoft.com/office/officeart/2008/layout/HorizontalMultiLevelHierarchy"/>
    <dgm:cxn modelId="{B1E9B77D-C839-45C0-BA92-1CB6D22ACD6A}" type="presParOf" srcId="{78CD404E-3246-43AE-8702-110D4EC68D5F}" destId="{8D5A7D3E-864B-4BCB-B72C-9A8EF372E15B}" srcOrd="3" destOrd="0" presId="urn:microsoft.com/office/officeart/2008/layout/HorizontalMultiLevelHierarchy"/>
    <dgm:cxn modelId="{18FCD361-231A-4EB2-AA10-271594E9C5B2}" type="presParOf" srcId="{8D5A7D3E-864B-4BCB-B72C-9A8EF372E15B}" destId="{3C64454F-0DAD-4DCA-956A-1825D87F78B0}" srcOrd="0" destOrd="0" presId="urn:microsoft.com/office/officeart/2008/layout/HorizontalMultiLevelHierarchy"/>
    <dgm:cxn modelId="{225A094C-856B-4D38-8279-1539B1504489}" type="presParOf" srcId="{8D5A7D3E-864B-4BCB-B72C-9A8EF372E15B}" destId="{DA6B0478-D714-4E65-A6E8-70319A522A30}" srcOrd="1" destOrd="0" presId="urn:microsoft.com/office/officeart/2008/layout/HorizontalMultiLevelHierarchy"/>
    <dgm:cxn modelId="{FB1ED2C8-59A8-409C-B7B1-69EBF20ABBF2}" type="presParOf" srcId="{78CD404E-3246-43AE-8702-110D4EC68D5F}" destId="{75358465-7276-4627-A15D-E4C605DFA7D6}" srcOrd="4" destOrd="0" presId="urn:microsoft.com/office/officeart/2008/layout/HorizontalMultiLevelHierarchy"/>
    <dgm:cxn modelId="{8074C339-EA92-4F45-B6E8-F96AD720565D}" type="presParOf" srcId="{75358465-7276-4627-A15D-E4C605DFA7D6}" destId="{846DD02E-DA23-48C9-B53E-39F4CADAE25B}" srcOrd="0" destOrd="0" presId="urn:microsoft.com/office/officeart/2008/layout/HorizontalMultiLevelHierarchy"/>
    <dgm:cxn modelId="{87D9488B-035B-4288-B24B-D4E9C6BDD1D9}" type="presParOf" srcId="{78CD404E-3246-43AE-8702-110D4EC68D5F}" destId="{CB06B4C0-3AAB-440F-A5F4-7F9F3D9147A9}" srcOrd="5" destOrd="0" presId="urn:microsoft.com/office/officeart/2008/layout/HorizontalMultiLevelHierarchy"/>
    <dgm:cxn modelId="{4E4E3F87-A299-4264-945D-73D6BEBC2DA7}" type="presParOf" srcId="{CB06B4C0-3AAB-440F-A5F4-7F9F3D9147A9}" destId="{935174F5-5DC3-4AD4-B00D-B150AC7890BF}" srcOrd="0" destOrd="0" presId="urn:microsoft.com/office/officeart/2008/layout/HorizontalMultiLevelHierarchy"/>
    <dgm:cxn modelId="{0137130A-C3EF-4929-9ECA-4BC6A426BAAE}" type="presParOf" srcId="{CB06B4C0-3AAB-440F-A5F4-7F9F3D9147A9}" destId="{8E05C359-9A68-4A1C-A8A5-DA168339482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8EA4E2-92A3-4528-86D1-403F967A949E}" type="doc">
      <dgm:prSet loTypeId="urn:microsoft.com/office/officeart/2005/8/layout/vList3#1" loCatId="list" qsTypeId="urn:microsoft.com/office/officeart/2005/8/quickstyle/3d1" qsCatId="3D" csTypeId="urn:microsoft.com/office/officeart/2005/8/colors/colorful2" csCatId="colorful" phldr="1"/>
      <dgm:spPr/>
    </dgm:pt>
    <dgm:pt modelId="{3CCC2B84-8859-4A50-8A60-B934CD055553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Политические идеологии активно заимствуют идеи друг друга, осуществляя их синтез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4BAA523A-BBC6-42E9-8A22-A01847AB1C80}" type="parTrans" cxnId="{E2FF4880-3213-47A8-A0B9-EA41818F0444}">
      <dgm:prSet/>
      <dgm:spPr/>
      <dgm:t>
        <a:bodyPr/>
        <a:lstStyle/>
        <a:p>
          <a:endParaRPr lang="ru-RU"/>
        </a:p>
      </dgm:t>
    </dgm:pt>
    <dgm:pt modelId="{6A8875DC-F2F4-488F-B50D-0C7CC8885575}" type="sibTrans" cxnId="{E2FF4880-3213-47A8-A0B9-EA41818F0444}">
      <dgm:prSet/>
      <dgm:spPr/>
      <dgm:t>
        <a:bodyPr/>
        <a:lstStyle/>
        <a:p>
          <a:endParaRPr lang="ru-RU"/>
        </a:p>
      </dgm:t>
    </dgm:pt>
    <dgm:pt modelId="{72A49196-02E3-43FA-92E3-83F926990B80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Превращение национализма в самостоятельную идеологию (это может быть источник национальной гордости и межэтнический конфликт)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863E325-2805-4D35-B2F3-343290690F86}" type="parTrans" cxnId="{04F56596-BBFC-41A7-9091-E8BF78ED6362}">
      <dgm:prSet/>
      <dgm:spPr/>
      <dgm:t>
        <a:bodyPr/>
        <a:lstStyle/>
        <a:p>
          <a:endParaRPr lang="ru-RU"/>
        </a:p>
      </dgm:t>
    </dgm:pt>
    <dgm:pt modelId="{716F0B17-3292-46F5-9376-0363AD26EF1B}" type="sibTrans" cxnId="{04F56596-BBFC-41A7-9091-E8BF78ED6362}">
      <dgm:prSet/>
      <dgm:spPr/>
      <dgm:t>
        <a:bodyPr/>
        <a:lstStyle/>
        <a:p>
          <a:endParaRPr lang="ru-RU"/>
        </a:p>
      </dgm:t>
    </dgm:pt>
    <dgm:pt modelId="{A1CE0B59-AA7D-4429-9936-4447E1020443}" type="pres">
      <dgm:prSet presAssocID="{0B8EA4E2-92A3-4528-86D1-403F967A949E}" presName="linearFlow" presStyleCnt="0">
        <dgm:presLayoutVars>
          <dgm:dir/>
          <dgm:resizeHandles val="exact"/>
        </dgm:presLayoutVars>
      </dgm:prSet>
      <dgm:spPr/>
    </dgm:pt>
    <dgm:pt modelId="{4E9344B4-0D87-4617-A982-EFFE2006EE3A}" type="pres">
      <dgm:prSet presAssocID="{3CCC2B84-8859-4A50-8A60-B934CD055553}" presName="composite" presStyleCnt="0"/>
      <dgm:spPr/>
    </dgm:pt>
    <dgm:pt modelId="{16C5470E-404F-4300-9906-02F5A8EC66AD}" type="pres">
      <dgm:prSet presAssocID="{3CCC2B84-8859-4A50-8A60-B934CD055553}" presName="imgShp" presStyleLbl="fgImgPlace1" presStyleIdx="0" presStyleCnt="2" custScaleX="88145" custScaleY="78410" custLinFactNeighborX="-23619" custLinFactNeighborY="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04DC0CA-7CEB-4C7E-B7E1-E3B50B75C8F4}" type="pres">
      <dgm:prSet presAssocID="{3CCC2B84-8859-4A50-8A60-B934CD055553}" presName="txShp" presStyleLbl="node1" presStyleIdx="0" presStyleCnt="2" custScaleX="142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A0C22-347B-4C7C-B6EE-DE13A0CD20FD}" type="pres">
      <dgm:prSet presAssocID="{6A8875DC-F2F4-488F-B50D-0C7CC8885575}" presName="spacing" presStyleCnt="0"/>
      <dgm:spPr/>
    </dgm:pt>
    <dgm:pt modelId="{36CA4EA0-29FC-4FCD-9DDD-91A98F1A875E}" type="pres">
      <dgm:prSet presAssocID="{72A49196-02E3-43FA-92E3-83F926990B80}" presName="composite" presStyleCnt="0"/>
      <dgm:spPr/>
    </dgm:pt>
    <dgm:pt modelId="{D1117121-215E-4FC6-BB60-08867543198B}" type="pres">
      <dgm:prSet presAssocID="{72A49196-02E3-43FA-92E3-83F926990B80}" presName="imgShp" presStyleLbl="fgImgPlace1" presStyleIdx="1" presStyleCnt="2" custScaleX="89145" custScaleY="75289" custLinFactNeighborX="-24119" custLinFactNeighborY="-444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5DC2383-F93E-4BD5-9BCB-2554D878AE47}" type="pres">
      <dgm:prSet presAssocID="{72A49196-02E3-43FA-92E3-83F926990B80}" presName="txShp" presStyleLbl="node1" presStyleIdx="1" presStyleCnt="2" custScaleX="142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FF4880-3213-47A8-A0B9-EA41818F0444}" srcId="{0B8EA4E2-92A3-4528-86D1-403F967A949E}" destId="{3CCC2B84-8859-4A50-8A60-B934CD055553}" srcOrd="0" destOrd="0" parTransId="{4BAA523A-BBC6-42E9-8A22-A01847AB1C80}" sibTransId="{6A8875DC-F2F4-488F-B50D-0C7CC8885575}"/>
    <dgm:cxn modelId="{C4F4DEDB-A208-4995-B403-66298A01D9A7}" type="presOf" srcId="{3CCC2B84-8859-4A50-8A60-B934CD055553}" destId="{B04DC0CA-7CEB-4C7E-B7E1-E3B50B75C8F4}" srcOrd="0" destOrd="0" presId="urn:microsoft.com/office/officeart/2005/8/layout/vList3#1"/>
    <dgm:cxn modelId="{04F56596-BBFC-41A7-9091-E8BF78ED6362}" srcId="{0B8EA4E2-92A3-4528-86D1-403F967A949E}" destId="{72A49196-02E3-43FA-92E3-83F926990B80}" srcOrd="1" destOrd="0" parTransId="{3863E325-2805-4D35-B2F3-343290690F86}" sibTransId="{716F0B17-3292-46F5-9376-0363AD26EF1B}"/>
    <dgm:cxn modelId="{7FC15F85-7DB3-4EFE-9C7B-A88387DD9AB3}" type="presOf" srcId="{72A49196-02E3-43FA-92E3-83F926990B80}" destId="{E5DC2383-F93E-4BD5-9BCB-2554D878AE47}" srcOrd="0" destOrd="0" presId="urn:microsoft.com/office/officeart/2005/8/layout/vList3#1"/>
    <dgm:cxn modelId="{507A9234-C609-4C54-BD2E-2A4C7965E38B}" type="presOf" srcId="{0B8EA4E2-92A3-4528-86D1-403F967A949E}" destId="{A1CE0B59-AA7D-4429-9936-4447E1020443}" srcOrd="0" destOrd="0" presId="urn:microsoft.com/office/officeart/2005/8/layout/vList3#1"/>
    <dgm:cxn modelId="{380D3AAB-2937-4DE3-AC2E-48A880480B5C}" type="presParOf" srcId="{A1CE0B59-AA7D-4429-9936-4447E1020443}" destId="{4E9344B4-0D87-4617-A982-EFFE2006EE3A}" srcOrd="0" destOrd="0" presId="urn:microsoft.com/office/officeart/2005/8/layout/vList3#1"/>
    <dgm:cxn modelId="{5C6CF40E-5B6F-45D5-B2B7-1192CEEC8329}" type="presParOf" srcId="{4E9344B4-0D87-4617-A982-EFFE2006EE3A}" destId="{16C5470E-404F-4300-9906-02F5A8EC66AD}" srcOrd="0" destOrd="0" presId="urn:microsoft.com/office/officeart/2005/8/layout/vList3#1"/>
    <dgm:cxn modelId="{FFF54579-49CD-4AE3-8400-FEA111AF412E}" type="presParOf" srcId="{4E9344B4-0D87-4617-A982-EFFE2006EE3A}" destId="{B04DC0CA-7CEB-4C7E-B7E1-E3B50B75C8F4}" srcOrd="1" destOrd="0" presId="urn:microsoft.com/office/officeart/2005/8/layout/vList3#1"/>
    <dgm:cxn modelId="{CAFFE06F-6307-4C95-95BF-BA01E256B744}" type="presParOf" srcId="{A1CE0B59-AA7D-4429-9936-4447E1020443}" destId="{992A0C22-347B-4C7C-B6EE-DE13A0CD20FD}" srcOrd="1" destOrd="0" presId="urn:microsoft.com/office/officeart/2005/8/layout/vList3#1"/>
    <dgm:cxn modelId="{B782AF08-3D3F-4138-81D6-E1997CDFAE41}" type="presParOf" srcId="{A1CE0B59-AA7D-4429-9936-4447E1020443}" destId="{36CA4EA0-29FC-4FCD-9DDD-91A98F1A875E}" srcOrd="2" destOrd="0" presId="urn:microsoft.com/office/officeart/2005/8/layout/vList3#1"/>
    <dgm:cxn modelId="{6D5CB369-B9BC-4146-8BD7-5F9E84B36236}" type="presParOf" srcId="{36CA4EA0-29FC-4FCD-9DDD-91A98F1A875E}" destId="{D1117121-215E-4FC6-BB60-08867543198B}" srcOrd="0" destOrd="0" presId="urn:microsoft.com/office/officeart/2005/8/layout/vList3#1"/>
    <dgm:cxn modelId="{E2433A17-1A05-4549-88E9-5E6A96E84F8A}" type="presParOf" srcId="{36CA4EA0-29FC-4FCD-9DDD-91A98F1A875E}" destId="{E5DC2383-F93E-4BD5-9BCB-2554D878AE4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0E7065-AEF1-45E4-9DC9-94D32695B952}">
      <dsp:nvSpPr>
        <dsp:cNvPr id="0" name=""/>
        <dsp:cNvSpPr/>
      </dsp:nvSpPr>
      <dsp:spPr>
        <a:xfrm>
          <a:off x="0" y="0"/>
          <a:ext cx="60960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A3D6034-3FD0-4B1A-81D3-6CAA63FEBD44}">
      <dsp:nvSpPr>
        <dsp:cNvPr id="0" name=""/>
        <dsp:cNvSpPr/>
      </dsp:nvSpPr>
      <dsp:spPr>
        <a:xfrm>
          <a:off x="0" y="0"/>
          <a:ext cx="1219200" cy="3442954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Уровни идеологии</a:t>
          </a:r>
          <a:endParaRPr lang="ru-RU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0"/>
        <a:ext cx="1219200" cy="3442954"/>
      </dsp:txXfrm>
    </dsp:sp>
    <dsp:sp modelId="{B91AE52F-1E11-47BE-A4F6-4F7CC82BEA1D}">
      <dsp:nvSpPr>
        <dsp:cNvPr id="0" name=""/>
        <dsp:cNvSpPr/>
      </dsp:nvSpPr>
      <dsp:spPr>
        <a:xfrm>
          <a:off x="1310640" y="53796"/>
          <a:ext cx="4785360" cy="1075923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Концептуально-теоретический</a:t>
          </a:r>
          <a:endParaRPr lang="ru-RU" sz="28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310640" y="53796"/>
        <a:ext cx="4785360" cy="1075923"/>
      </dsp:txXfrm>
    </dsp:sp>
    <dsp:sp modelId="{6C315B45-A159-47C9-9577-4E0DC0120F30}">
      <dsp:nvSpPr>
        <dsp:cNvPr id="0" name=""/>
        <dsp:cNvSpPr/>
      </dsp:nvSpPr>
      <dsp:spPr>
        <a:xfrm>
          <a:off x="1219199" y="1129719"/>
          <a:ext cx="487680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EDAF015-5533-4C08-A286-AFAC6A13F42C}">
      <dsp:nvSpPr>
        <dsp:cNvPr id="0" name=""/>
        <dsp:cNvSpPr/>
      </dsp:nvSpPr>
      <dsp:spPr>
        <a:xfrm>
          <a:off x="1310640" y="1183515"/>
          <a:ext cx="4785360" cy="1075923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Программно-политический</a:t>
          </a:r>
          <a:endParaRPr lang="ru-RU" sz="2800" b="1" kern="1200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310640" y="1183515"/>
        <a:ext cx="4785360" cy="1075923"/>
      </dsp:txXfrm>
    </dsp:sp>
    <dsp:sp modelId="{F4519607-57CD-4553-99B0-1CD17CE05A2B}">
      <dsp:nvSpPr>
        <dsp:cNvPr id="0" name=""/>
        <dsp:cNvSpPr/>
      </dsp:nvSpPr>
      <dsp:spPr>
        <a:xfrm>
          <a:off x="1219199" y="2259438"/>
          <a:ext cx="487680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3F6912F-65B3-4F63-A534-E475AA332E9C}">
      <dsp:nvSpPr>
        <dsp:cNvPr id="0" name=""/>
        <dsp:cNvSpPr/>
      </dsp:nvSpPr>
      <dsp:spPr>
        <a:xfrm>
          <a:off x="1310640" y="2313234"/>
          <a:ext cx="4785360" cy="1075923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Актуализированный</a:t>
          </a:r>
          <a:endParaRPr lang="ru-RU" sz="28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310640" y="2313234"/>
        <a:ext cx="4785360" cy="1075923"/>
      </dsp:txXfrm>
    </dsp:sp>
    <dsp:sp modelId="{5DE3B06E-68F5-4849-A97F-5E68BEC71CE6}">
      <dsp:nvSpPr>
        <dsp:cNvPr id="0" name=""/>
        <dsp:cNvSpPr/>
      </dsp:nvSpPr>
      <dsp:spPr>
        <a:xfrm>
          <a:off x="1219199" y="3389157"/>
          <a:ext cx="487680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BDBDB1-C11E-4ABF-BF56-ADF0C2F4C35E}">
      <dsp:nvSpPr>
        <dsp:cNvPr id="0" name=""/>
        <dsp:cNvSpPr/>
      </dsp:nvSpPr>
      <dsp:spPr>
        <a:xfrm>
          <a:off x="0" y="141223"/>
          <a:ext cx="8640960" cy="772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Ориентационная</a:t>
          </a:r>
          <a:endParaRPr lang="ru-RU" sz="3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141223"/>
        <a:ext cx="8640960" cy="772200"/>
      </dsp:txXfrm>
    </dsp:sp>
    <dsp:sp modelId="{3E6048F5-8EB6-4F81-8773-C45685EAA108}">
      <dsp:nvSpPr>
        <dsp:cNvPr id="0" name=""/>
        <dsp:cNvSpPr/>
      </dsp:nvSpPr>
      <dsp:spPr>
        <a:xfrm>
          <a:off x="0" y="913423"/>
          <a:ext cx="8640960" cy="1468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Внедряет в сознание основополагающие представления об обществе и государстве, которые позволяют человеку  сориентироваться в социальной реальности</a:t>
          </a:r>
          <a:endParaRPr lang="ru-RU" sz="26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913423"/>
        <a:ext cx="8640960" cy="1468665"/>
      </dsp:txXfrm>
    </dsp:sp>
    <dsp:sp modelId="{E7354862-CD11-43DC-8A21-C7F718CCA64F}">
      <dsp:nvSpPr>
        <dsp:cNvPr id="0" name=""/>
        <dsp:cNvSpPr/>
      </dsp:nvSpPr>
      <dsp:spPr>
        <a:xfrm>
          <a:off x="0" y="2382088"/>
          <a:ext cx="8640960" cy="772200"/>
        </a:xfrm>
        <a:prstGeom prst="roundRect">
          <a:avLst/>
        </a:prstGeom>
        <a:solidFill>
          <a:schemeClr val="accent2">
            <a:hueOff val="-9067202"/>
            <a:satOff val="5236"/>
            <a:lumOff val="-96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Мобилизационная</a:t>
          </a:r>
          <a:endParaRPr lang="ru-RU" sz="3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2382088"/>
        <a:ext cx="8640960" cy="772200"/>
      </dsp:txXfrm>
    </dsp:sp>
    <dsp:sp modelId="{6FCD7E74-C5C6-43B6-83E7-BBD2B8ED1301}">
      <dsp:nvSpPr>
        <dsp:cNvPr id="0" name=""/>
        <dsp:cNvSpPr/>
      </dsp:nvSpPr>
      <dsp:spPr>
        <a:xfrm>
          <a:off x="0" y="3154288"/>
          <a:ext cx="8640960" cy="76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Стимулирует целенаправленные действия граждан для выполнения поставленных задач</a:t>
          </a:r>
          <a:endParaRPr lang="ru-RU" sz="26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3154288"/>
        <a:ext cx="8640960" cy="76848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BDBDB1-C11E-4ABF-BF56-ADF0C2F4C35E}">
      <dsp:nvSpPr>
        <dsp:cNvPr id="0" name=""/>
        <dsp:cNvSpPr/>
      </dsp:nvSpPr>
      <dsp:spPr>
        <a:xfrm>
          <a:off x="0" y="24640"/>
          <a:ext cx="8640960" cy="748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Интегрирующая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24640"/>
        <a:ext cx="8640960" cy="748800"/>
      </dsp:txXfrm>
    </dsp:sp>
    <dsp:sp modelId="{3E6048F5-8EB6-4F81-8773-C45685EAA108}">
      <dsp:nvSpPr>
        <dsp:cNvPr id="0" name=""/>
        <dsp:cNvSpPr/>
      </dsp:nvSpPr>
      <dsp:spPr>
        <a:xfrm>
          <a:off x="0" y="773440"/>
          <a:ext cx="8640960" cy="14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Служит ослаблению социальной напряженности, сплочению общества на базе общегосударственных, патриотических или иных ценностей</a:t>
          </a:r>
          <a:endParaRPr lang="ru-RU" sz="25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773440"/>
        <a:ext cx="8640960" cy="1424160"/>
      </dsp:txXfrm>
    </dsp:sp>
    <dsp:sp modelId="{E7354862-CD11-43DC-8A21-C7F718CCA64F}">
      <dsp:nvSpPr>
        <dsp:cNvPr id="0" name=""/>
        <dsp:cNvSpPr/>
      </dsp:nvSpPr>
      <dsp:spPr>
        <a:xfrm>
          <a:off x="0" y="2197600"/>
          <a:ext cx="8640960" cy="748800"/>
        </a:xfrm>
        <a:prstGeom prst="roundRect">
          <a:avLst/>
        </a:prstGeom>
        <a:solidFill>
          <a:schemeClr val="accent2">
            <a:hueOff val="-9067202"/>
            <a:satOff val="5236"/>
            <a:lumOff val="-96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Пропагандистская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2197600"/>
        <a:ext cx="8640960" cy="748800"/>
      </dsp:txXfrm>
    </dsp:sp>
    <dsp:sp modelId="{6FCD7E74-C5C6-43B6-83E7-BBD2B8ED1301}">
      <dsp:nvSpPr>
        <dsp:cNvPr id="0" name=""/>
        <dsp:cNvSpPr/>
      </dsp:nvSpPr>
      <dsp:spPr>
        <a:xfrm>
          <a:off x="0" y="2946399"/>
          <a:ext cx="8640960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Создаёт позитивный образ проводимой политической линии, демонстрирует  её соответствие интересам людей</a:t>
          </a:r>
          <a:endParaRPr lang="ru-RU" sz="25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2946399"/>
        <a:ext cx="8640960" cy="10929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358465-7276-4627-A15D-E4C605DFA7D6}">
      <dsp:nvSpPr>
        <dsp:cNvPr id="0" name=""/>
        <dsp:cNvSpPr/>
      </dsp:nvSpPr>
      <dsp:spPr>
        <a:xfrm>
          <a:off x="1268170" y="2564172"/>
          <a:ext cx="637948" cy="1215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8974" y="0"/>
              </a:lnTo>
              <a:lnTo>
                <a:pt x="318974" y="1215603"/>
              </a:lnTo>
              <a:lnTo>
                <a:pt x="637948" y="1215603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2824" y="3137653"/>
        <a:ext cx="68641" cy="68641"/>
      </dsp:txXfrm>
    </dsp:sp>
    <dsp:sp modelId="{A2E62B71-BF74-4EDA-B99B-4DEFDEED8523}">
      <dsp:nvSpPr>
        <dsp:cNvPr id="0" name=""/>
        <dsp:cNvSpPr/>
      </dsp:nvSpPr>
      <dsp:spPr>
        <a:xfrm>
          <a:off x="1268170" y="2518452"/>
          <a:ext cx="6086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4301" y="45720"/>
              </a:lnTo>
              <a:lnTo>
                <a:pt x="304301" y="72696"/>
              </a:lnTo>
              <a:lnTo>
                <a:pt x="608603" y="72696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7242" y="2548941"/>
        <a:ext cx="30460" cy="30460"/>
      </dsp:txXfrm>
    </dsp:sp>
    <dsp:sp modelId="{E31E166B-97DE-4225-A4F1-2477EF802CBF}">
      <dsp:nvSpPr>
        <dsp:cNvPr id="0" name=""/>
        <dsp:cNvSpPr/>
      </dsp:nvSpPr>
      <dsp:spPr>
        <a:xfrm>
          <a:off x="1268170" y="1348568"/>
          <a:ext cx="637948" cy="1215603"/>
        </a:xfrm>
        <a:custGeom>
          <a:avLst/>
          <a:gdLst/>
          <a:ahLst/>
          <a:cxnLst/>
          <a:rect l="0" t="0" r="0" b="0"/>
          <a:pathLst>
            <a:path>
              <a:moveTo>
                <a:pt x="0" y="1215603"/>
              </a:moveTo>
              <a:lnTo>
                <a:pt x="318974" y="1215603"/>
              </a:lnTo>
              <a:lnTo>
                <a:pt x="318974" y="0"/>
              </a:lnTo>
              <a:lnTo>
                <a:pt x="637948" y="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2824" y="1922049"/>
        <a:ext cx="68641" cy="68641"/>
      </dsp:txXfrm>
    </dsp:sp>
    <dsp:sp modelId="{2CA70D3A-89CC-49C6-8A27-2328FF42F2E5}">
      <dsp:nvSpPr>
        <dsp:cNvPr id="0" name=""/>
        <dsp:cNvSpPr/>
      </dsp:nvSpPr>
      <dsp:spPr>
        <a:xfrm rot="16200000">
          <a:off x="-1777237" y="2077930"/>
          <a:ext cx="5118332" cy="9724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 модели желаемого общества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6200000">
        <a:off x="-1777237" y="2077930"/>
        <a:ext cx="5118332" cy="972483"/>
      </dsp:txXfrm>
    </dsp:sp>
    <dsp:sp modelId="{631CEAD8-1779-4EE7-94F8-FA436DBFAE4F}">
      <dsp:nvSpPr>
        <dsp:cNvPr id="0" name=""/>
        <dsp:cNvSpPr/>
      </dsp:nvSpPr>
      <dsp:spPr>
        <a:xfrm>
          <a:off x="1906119" y="862326"/>
          <a:ext cx="6223128" cy="972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Правые (консерватизм, фашизм)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906119" y="862326"/>
        <a:ext cx="6223128" cy="972483"/>
      </dsp:txXfrm>
    </dsp:sp>
    <dsp:sp modelId="{3C64454F-0DAD-4DCA-956A-1825D87F78B0}">
      <dsp:nvSpPr>
        <dsp:cNvPr id="0" name=""/>
        <dsp:cNvSpPr/>
      </dsp:nvSpPr>
      <dsp:spPr>
        <a:xfrm>
          <a:off x="1876774" y="2104907"/>
          <a:ext cx="6223128" cy="972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Центристские (либерализм)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876774" y="2104907"/>
        <a:ext cx="6223128" cy="972483"/>
      </dsp:txXfrm>
    </dsp:sp>
    <dsp:sp modelId="{935174F5-5DC3-4AD4-B00D-B150AC7890BF}">
      <dsp:nvSpPr>
        <dsp:cNvPr id="0" name=""/>
        <dsp:cNvSpPr/>
      </dsp:nvSpPr>
      <dsp:spPr>
        <a:xfrm>
          <a:off x="1906119" y="3293534"/>
          <a:ext cx="6223128" cy="972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Левые социализм, коммунизм, анархизм)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906119" y="3293534"/>
        <a:ext cx="6223128" cy="97248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358465-7276-4627-A15D-E4C605DFA7D6}">
      <dsp:nvSpPr>
        <dsp:cNvPr id="0" name=""/>
        <dsp:cNvSpPr/>
      </dsp:nvSpPr>
      <dsp:spPr>
        <a:xfrm>
          <a:off x="1262411" y="2564172"/>
          <a:ext cx="639196" cy="1217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9598" y="0"/>
              </a:lnTo>
              <a:lnTo>
                <a:pt x="319598" y="1217981"/>
              </a:lnTo>
              <a:lnTo>
                <a:pt x="639196" y="121798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7622" y="3138774"/>
        <a:ext cx="68775" cy="68775"/>
      </dsp:txXfrm>
    </dsp:sp>
    <dsp:sp modelId="{A2E62B71-BF74-4EDA-B99B-4DEFDEED8523}">
      <dsp:nvSpPr>
        <dsp:cNvPr id="0" name=""/>
        <dsp:cNvSpPr/>
      </dsp:nvSpPr>
      <dsp:spPr>
        <a:xfrm>
          <a:off x="1262411" y="2518452"/>
          <a:ext cx="6097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4896" y="45720"/>
              </a:lnTo>
              <a:lnTo>
                <a:pt x="304896" y="72749"/>
              </a:lnTo>
              <a:lnTo>
                <a:pt x="609793" y="7274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2048" y="2548912"/>
        <a:ext cx="30519" cy="30519"/>
      </dsp:txXfrm>
    </dsp:sp>
    <dsp:sp modelId="{E31E166B-97DE-4225-A4F1-2477EF802CBF}">
      <dsp:nvSpPr>
        <dsp:cNvPr id="0" name=""/>
        <dsp:cNvSpPr/>
      </dsp:nvSpPr>
      <dsp:spPr>
        <a:xfrm>
          <a:off x="1262411" y="1346190"/>
          <a:ext cx="639196" cy="1217981"/>
        </a:xfrm>
        <a:custGeom>
          <a:avLst/>
          <a:gdLst/>
          <a:ahLst/>
          <a:cxnLst/>
          <a:rect l="0" t="0" r="0" b="0"/>
          <a:pathLst>
            <a:path>
              <a:moveTo>
                <a:pt x="0" y="1217981"/>
              </a:moveTo>
              <a:lnTo>
                <a:pt x="319598" y="1217981"/>
              </a:lnTo>
              <a:lnTo>
                <a:pt x="319598" y="0"/>
              </a:lnTo>
              <a:lnTo>
                <a:pt x="639196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7622" y="1920793"/>
        <a:ext cx="68775" cy="68775"/>
      </dsp:txXfrm>
    </dsp:sp>
    <dsp:sp modelId="{2CA70D3A-89CC-49C6-8A27-2328FF42F2E5}">
      <dsp:nvSpPr>
        <dsp:cNvPr id="0" name=""/>
        <dsp:cNvSpPr/>
      </dsp:nvSpPr>
      <dsp:spPr>
        <a:xfrm rot="16200000">
          <a:off x="-1788952" y="2076979"/>
          <a:ext cx="5128344" cy="97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 методам и средствам реализации идей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6200000">
        <a:off x="-1788952" y="2076979"/>
        <a:ext cx="5128344" cy="974385"/>
      </dsp:txXfrm>
    </dsp:sp>
    <dsp:sp modelId="{631CEAD8-1779-4EE7-94F8-FA436DBFAE4F}">
      <dsp:nvSpPr>
        <dsp:cNvPr id="0" name=""/>
        <dsp:cNvSpPr/>
      </dsp:nvSpPr>
      <dsp:spPr>
        <a:xfrm>
          <a:off x="1901608" y="858997"/>
          <a:ext cx="6235300" cy="97438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Консервативные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901608" y="858997"/>
        <a:ext cx="6235300" cy="974385"/>
      </dsp:txXfrm>
    </dsp:sp>
    <dsp:sp modelId="{3C64454F-0DAD-4DCA-956A-1825D87F78B0}">
      <dsp:nvSpPr>
        <dsp:cNvPr id="0" name=""/>
        <dsp:cNvSpPr/>
      </dsp:nvSpPr>
      <dsp:spPr>
        <a:xfrm>
          <a:off x="1872205" y="2104008"/>
          <a:ext cx="6235300" cy="97438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Умеренные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872205" y="2104008"/>
        <a:ext cx="6235300" cy="974385"/>
      </dsp:txXfrm>
    </dsp:sp>
    <dsp:sp modelId="{935174F5-5DC3-4AD4-B00D-B150AC7890BF}">
      <dsp:nvSpPr>
        <dsp:cNvPr id="0" name=""/>
        <dsp:cNvSpPr/>
      </dsp:nvSpPr>
      <dsp:spPr>
        <a:xfrm>
          <a:off x="1901608" y="3294961"/>
          <a:ext cx="6235300" cy="97438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Радикальные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901608" y="3294961"/>
        <a:ext cx="6235300" cy="97438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4DC0CA-7CEB-4C7E-B7E1-E3B50B75C8F4}">
      <dsp:nvSpPr>
        <dsp:cNvPr id="0" name=""/>
        <dsp:cNvSpPr/>
      </dsp:nvSpPr>
      <dsp:spPr>
        <a:xfrm rot="10800000">
          <a:off x="227419" y="1205"/>
          <a:ext cx="8114112" cy="213612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974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Политические идеологии активно заимствуют идеи друг друга, осуществляя их синтез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227419" y="1205"/>
        <a:ext cx="8114112" cy="2136129"/>
      </dsp:txXfrm>
    </dsp:sp>
    <dsp:sp modelId="{16C5470E-404F-4300-9906-02F5A8EC66AD}">
      <dsp:nvSpPr>
        <dsp:cNvPr id="0" name=""/>
        <dsp:cNvSpPr/>
      </dsp:nvSpPr>
      <dsp:spPr>
        <a:xfrm>
          <a:off x="0" y="231800"/>
          <a:ext cx="1882891" cy="167493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5DC2383-F93E-4BD5-9BCB-2554D878AE47}">
      <dsp:nvSpPr>
        <dsp:cNvPr id="0" name=""/>
        <dsp:cNvSpPr/>
      </dsp:nvSpPr>
      <dsp:spPr>
        <a:xfrm rot="10800000">
          <a:off x="227419" y="2774985"/>
          <a:ext cx="8114112" cy="2136129"/>
        </a:xfrm>
        <a:prstGeom prst="homePlate">
          <a:avLst/>
        </a:prstGeom>
        <a:gradFill rotWithShape="0">
          <a:gsLst>
            <a:gs pos="0">
              <a:schemeClr val="accent2">
                <a:hueOff val="-9067202"/>
                <a:satOff val="5236"/>
                <a:lumOff val="-9607"/>
                <a:alphaOff val="0"/>
                <a:lumMod val="95000"/>
              </a:schemeClr>
            </a:gs>
            <a:gs pos="100000">
              <a:schemeClr val="accent2">
                <a:hueOff val="-9067202"/>
                <a:satOff val="5236"/>
                <a:lumOff val="-9607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974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Превращение национализма в самостоятельную идеологию (это может быть источник национальной гордости и межэтнический конфликт)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227419" y="2774985"/>
        <a:ext cx="8114112" cy="2136129"/>
      </dsp:txXfrm>
    </dsp:sp>
    <dsp:sp modelId="{D1117121-215E-4FC6-BB60-08867543198B}">
      <dsp:nvSpPr>
        <dsp:cNvPr id="0" name=""/>
        <dsp:cNvSpPr/>
      </dsp:nvSpPr>
      <dsp:spPr>
        <a:xfrm>
          <a:off x="0" y="2944006"/>
          <a:ext cx="1904252" cy="160827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7B4A6-EB2D-4343-8EE9-1B0EDCC7D120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EABF5-31C6-40A7-81B9-D75D8687CB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6708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EABF5-31C6-40A7-81B9-D75D8687CBD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66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 dir="d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CD%E0%F6%E8%EE%ED%E0%EB%E8%E7%EC" TargetMode="External"/><Relationship Id="rId3" Type="http://schemas.openxmlformats.org/officeDocument/2006/relationships/hyperlink" Target="http://ru.wikipedia.org/wiki/%CB%E8%E1%E5%F0%E0%EB%E8%E7%EC" TargetMode="External"/><Relationship Id="rId7" Type="http://schemas.openxmlformats.org/officeDocument/2006/relationships/hyperlink" Target="http://ru.wikipedia.org/wiki/%D4%E0%F8%E8%E7%EC" TargetMode="External"/><Relationship Id="rId2" Type="http://schemas.openxmlformats.org/officeDocument/2006/relationships/hyperlink" Target="http://ru.wikipedia.org/wiki/%CA%EE%ED%F1%E5%F0%E2%E0%F2%E8%E7%E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encydia.com/en/%D0%A4%D0%B0%D1%88%D0%B8%D0%B7%D0%BC_%D0%B2_%D0%95%D0%B2%D1%80%D0%BE%D0%BF%D0%B5" TargetMode="External"/><Relationship Id="rId5" Type="http://schemas.openxmlformats.org/officeDocument/2006/relationships/hyperlink" Target="http://ru.wikipedia.org/wiki/%CA%EE%EC%EC%F3%ED%E8%E7%EC" TargetMode="External"/><Relationship Id="rId4" Type="http://schemas.openxmlformats.org/officeDocument/2006/relationships/hyperlink" Target="http://ru.wikipedia.org/wiki/%D1%EE%F6%E8%E0%EB%E8%E7%E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374" y="274695"/>
            <a:ext cx="6106863" cy="4091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67389" y="3789040"/>
            <a:ext cx="7272808" cy="175432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Политические идеологии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392" y="5975961"/>
            <a:ext cx="588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Т.А.Фатеева, учитель истории МБОУГ №20 г.Тулы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209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627" y="1196752"/>
            <a:ext cx="2232248" cy="2760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9685" y="4293096"/>
            <a:ext cx="209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Дестют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де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Траси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1754-1836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414026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Идеология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(от греч.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Idea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идея, образ и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logos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слово, понятие) – совокупность политико-правовых и нравственно-философских взглядов на общественно-историческую действительность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285772682"/>
              </p:ext>
            </p:extLst>
          </p:nvPr>
        </p:nvGraphicFramePr>
        <p:xfrm>
          <a:off x="2724472" y="3160951"/>
          <a:ext cx="6096000" cy="3442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78230778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9656" y="409019"/>
            <a:ext cx="47580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Функции идеологии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475072592"/>
              </p:ext>
            </p:extLst>
          </p:nvPr>
        </p:nvGraphicFramePr>
        <p:xfrm>
          <a:off x="323528" y="1397000"/>
          <a:ext cx="86409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8626873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9656" y="409019"/>
            <a:ext cx="47580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Функции идеологии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576700452"/>
              </p:ext>
            </p:extLst>
          </p:nvPr>
        </p:nvGraphicFramePr>
        <p:xfrm>
          <a:off x="323528" y="1397000"/>
          <a:ext cx="86409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3175215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04664"/>
            <a:ext cx="66266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Политические идеологии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816964659"/>
              </p:ext>
            </p:extLst>
          </p:nvPr>
        </p:nvGraphicFramePr>
        <p:xfrm>
          <a:off x="539552" y="1397000"/>
          <a:ext cx="842493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6225749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332656"/>
            <a:ext cx="66266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Политические идеологии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408092592"/>
              </p:ext>
            </p:extLst>
          </p:nvPr>
        </p:nvGraphicFramePr>
        <p:xfrm>
          <a:off x="539552" y="1397000"/>
          <a:ext cx="842493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43676392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371725" cy="2554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2061" y="260648"/>
            <a:ext cx="37863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Консерватизм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1196752"/>
            <a:ext cx="63412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Ценность порядка, традиций и стабильности развития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Незыблемость моральных принципов, лежащих в основе семьи, религии и собственности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429000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Рыночная экономика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Сильное государство, чёткая политическая стратификация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Признание приоритета прав и свобод личности (неоконсерватизм)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Ограничение экономических и социальных функций государства (неоконсерватизм)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579392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371725" cy="2554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181617"/>
            <a:ext cx="33250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Либерализм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4811" y="1059524"/>
            <a:ext cx="63412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Священность 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неотчуждаемость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естественных прав личности, их приоритет над интересами общества и государства.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Правовое равенство граждан, политический плюрализм.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3933056"/>
            <a:ext cx="6326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Развитое гражданское общество и правовое государство.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Свободная рыночная экономика.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Активная экономическая и социальная политика государства (неолиберализм).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1383" y="3573016"/>
            <a:ext cx="2425700" cy="2468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233057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371725" cy="2554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2080" y="343727"/>
            <a:ext cx="30476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Социализм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3244" y="1412776"/>
            <a:ext cx="65207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Социальный и межгосударственный мир.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Функционирование государства и общества в интересах наёмных работников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3645024"/>
            <a:ext cx="88569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Реализация принципов свободы, равноправия и справедливости.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Активная социальная политика государства.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Полная занятость.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Плюрализм форм собственности, рыночная экономика с активным государственным регулированием.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52442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1564" y="343727"/>
            <a:ext cx="3088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Коммунизм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3244" y="1412776"/>
            <a:ext cx="6520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Общественная собственность на средства производства.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Ликвидация всех форм социального неравенства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3645024"/>
            <a:ext cx="88569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Формирование «нового человека», ориентированного только на деятельность во имя общего блага, моральные стимулы.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Непосредственное участие масс в социальном управлении.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Классовая борьба и социальные революции – движущая сила общественного развития.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File:Hammer and Sickle Red Star with Glow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3727"/>
            <a:ext cx="2520705" cy="2520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663763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2512" y="188640"/>
            <a:ext cx="26786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Анархизм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4220" y="1051613"/>
            <a:ext cx="6012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Человек – абсолютно свободный и независимый индивид, который с целью «защитить свою свободу» отрицает любые формы государства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867" y="3861048"/>
            <a:ext cx="5864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функционирования общества требуется лишь свободное соглашение, свободная ассоциация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3727"/>
            <a:ext cx="2620963" cy="2620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7214" y="5731065"/>
            <a:ext cx="27222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Михаил Бакунин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1814-1876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92908"/>
            <a:ext cx="2088232" cy="2785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426149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26498" y="334849"/>
            <a:ext cx="36424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Национализм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5" y="1268760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Основой государственности является нация.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Суверенное право нации на самоопределение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654" y="3187048"/>
            <a:ext cx="51094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Первичность нации в </a:t>
            </a:r>
            <a:r>
              <a:rPr lang="ru-RU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государствообразующем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процессе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Национальная самоидентификация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Солидарность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Нация как высшая ценность.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17031"/>
            <a:ext cx="3687763" cy="2170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://posobie.info/album_pic.php?pic_id=666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98" y="334849"/>
            <a:ext cx="252028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372847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56992"/>
            <a:ext cx="2505075" cy="3419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8236"/>
            <a:ext cx="2281314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00192" y="332656"/>
            <a:ext cx="22734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Фашизм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20" y="1040542"/>
            <a:ext cx="63504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Идеи расового неравенства и превосходства одной нации над другой, отвержение демократической системы.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Диктаторская сильная власть, полный контроль фашистской партии над личностью и обществом.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313" y="4066923"/>
            <a:ext cx="60338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 фюрерства (вождизма), обозначающий принцип единства государства.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Поощрение милитаризма, восхваление войны, которая должна вести к сплочению нации.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21867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9905" y="404664"/>
            <a:ext cx="89244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Черты современного  развития политических идеологий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45463225"/>
              </p:ext>
            </p:extLst>
          </p:nvPr>
        </p:nvGraphicFramePr>
        <p:xfrm>
          <a:off x="107504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18727000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2656"/>
            <a:ext cx="4223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Использованные ресурсы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88204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Котова О.А., </a:t>
            </a:r>
            <a:r>
              <a:rPr lang="ru-RU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Лискова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Т.Е. Обществознание. 11 класс. – М., Национальное образование, 2012</a:t>
            </a:r>
          </a:p>
          <a:p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2"/>
              </a:rPr>
              <a:t>http://ru.wikipedia.org/wiki/%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2"/>
              </a:rPr>
              <a:t>CA%EE%ED%F1%E5%F0%E2%E0%F2%E8%E7%EC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http://ru.wikipedia.org/wiki/%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CB%E8%E1%E5%F0%E0%EB%E8%E7%EC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4"/>
              </a:rPr>
              <a:t>http://ru.wikipedia.org/wiki/%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4"/>
              </a:rPr>
              <a:t>D1%EE%F6%E8%E0%EB%E8%E7%EC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5"/>
              </a:rPr>
              <a:t>http://ru.wikipedia.org/wiki/%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5"/>
              </a:rPr>
              <a:t>CA%EE%EC%EC%F3%ED%E8%E7%EC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6"/>
              </a:rPr>
              <a:t>http://ru.encydia.com/en/%D0%A…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7"/>
              </a:rPr>
              <a:t>http://ru.wikipedia.org/wiki/%D4%E0%F8%E8%E7%EC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8"/>
              </a:rPr>
              <a:t>http://ru.wikipedia.org/wiki/%CD%E0%F6%E8%EE%ED%E0%EB%E8%E7%EC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926400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152</TotalTime>
  <Words>516</Words>
  <Application>Microsoft Office PowerPoint</Application>
  <PresentationFormat>Экран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T-1000</dc:creator>
  <cp:lastModifiedBy>Олег</cp:lastModifiedBy>
  <cp:revision>18</cp:revision>
  <dcterms:created xsi:type="dcterms:W3CDTF">2012-12-09T12:45:06Z</dcterms:created>
  <dcterms:modified xsi:type="dcterms:W3CDTF">2012-12-09T15:44:11Z</dcterms:modified>
</cp:coreProperties>
</file>